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5"/>
  </p:notesMasterIdLst>
  <p:sldIdLst>
    <p:sldId id="282" r:id="rId5"/>
    <p:sldId id="297" r:id="rId6"/>
    <p:sldId id="2141411159" r:id="rId7"/>
    <p:sldId id="2141411160" r:id="rId8"/>
    <p:sldId id="2141411161" r:id="rId9"/>
    <p:sldId id="2141411162" r:id="rId10"/>
    <p:sldId id="2141411163" r:id="rId11"/>
    <p:sldId id="2141411165" r:id="rId12"/>
    <p:sldId id="548" r:id="rId13"/>
    <p:sldId id="2076137739" r:id="rId14"/>
    <p:sldId id="319" r:id="rId15"/>
    <p:sldId id="2076137740" r:id="rId16"/>
    <p:sldId id="2076137741" r:id="rId17"/>
    <p:sldId id="3047" r:id="rId18"/>
    <p:sldId id="256" r:id="rId19"/>
    <p:sldId id="301" r:id="rId20"/>
    <p:sldId id="306" r:id="rId21"/>
    <p:sldId id="307" r:id="rId22"/>
    <p:sldId id="2076137686" r:id="rId23"/>
    <p:sldId id="2076137690" r:id="rId24"/>
    <p:sldId id="2076137691" r:id="rId25"/>
    <p:sldId id="2076137688" r:id="rId26"/>
    <p:sldId id="2076137704" r:id="rId27"/>
    <p:sldId id="2076137679" r:id="rId28"/>
    <p:sldId id="2076137680" r:id="rId29"/>
    <p:sldId id="2076137712" r:id="rId30"/>
    <p:sldId id="2076137682" r:id="rId31"/>
    <p:sldId id="2076137685" r:id="rId32"/>
    <p:sldId id="2076137692" r:id="rId33"/>
    <p:sldId id="2076137694" r:id="rId34"/>
    <p:sldId id="2076137695" r:id="rId35"/>
    <p:sldId id="2076137699" r:id="rId36"/>
    <p:sldId id="2076137700" r:id="rId37"/>
    <p:sldId id="2076137697" r:id="rId38"/>
    <p:sldId id="2076137698" r:id="rId39"/>
    <p:sldId id="2076137703" r:id="rId40"/>
    <p:sldId id="2141411158" r:id="rId41"/>
    <p:sldId id="2076137706" r:id="rId42"/>
    <p:sldId id="2076137709" r:id="rId43"/>
    <p:sldId id="2076137736" r:id="rId44"/>
    <p:sldId id="2076137707" r:id="rId45"/>
    <p:sldId id="2076137708" r:id="rId46"/>
    <p:sldId id="3059" r:id="rId47"/>
    <p:sldId id="2141411157" r:id="rId48"/>
    <p:sldId id="2076137716" r:id="rId49"/>
    <p:sldId id="2076137721" r:id="rId50"/>
    <p:sldId id="2076137724" r:id="rId51"/>
    <p:sldId id="2076137719" r:id="rId52"/>
    <p:sldId id="2076137718" r:id="rId53"/>
    <p:sldId id="2076137722" r:id="rId54"/>
    <p:sldId id="2076137723" r:id="rId55"/>
    <p:sldId id="2141411164" r:id="rId56"/>
    <p:sldId id="2076137725" r:id="rId57"/>
    <p:sldId id="2076137726" r:id="rId58"/>
    <p:sldId id="2076137732" r:id="rId59"/>
    <p:sldId id="2076137713" r:id="rId60"/>
    <p:sldId id="2076137728" r:id="rId61"/>
    <p:sldId id="2141411166" r:id="rId62"/>
    <p:sldId id="2141411168" r:id="rId63"/>
    <p:sldId id="2141411167" r:id="rId64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94FDAC3-A80D-47CB-9792-56410C0384BC}" v="442" dt="2022-04-03T11:10:18.17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6"/>
  </p:normalViewPr>
  <p:slideViewPr>
    <p:cSldViewPr snapToGrid="0" snapToObjects="1">
      <p:cViewPr>
        <p:scale>
          <a:sx n="75" d="100"/>
          <a:sy n="75" d="100"/>
        </p:scale>
        <p:origin x="1061" y="5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theme" Target="theme/theme1.xml"/><Relationship Id="rId7" Type="http://schemas.openxmlformats.org/officeDocument/2006/relationships/slide" Target="slides/slide3.xml"/><Relationship Id="rId71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ableStyles" Target="tableStyle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394FDAC3-A80D-47CB-9792-56410C0384BC}"/>
    <pc:docChg chg="undo redo custSel addSld delSld modSld sldOrd">
      <pc:chgData name="Lucas Jellema" userId="7e183fbb-84e0-44b3-9b03-0792bc8d162b" providerId="ADAL" clId="{394FDAC3-A80D-47CB-9792-56410C0384BC}" dt="2022-04-03T11:11:12.845" v="1922" actId="14100"/>
      <pc:docMkLst>
        <pc:docMk/>
      </pc:docMkLst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2260009119" sldId="256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2096542799" sldId="259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683142817" sldId="260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865352661" sldId="261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222915943" sldId="262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2129752211" sldId="263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487982081" sldId="264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274787474" sldId="265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263234468" sldId="266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158369434" sldId="267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775817183" sldId="268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976473220" sldId="270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701891121" sldId="272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349376254" sldId="273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356475829" sldId="274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334932952" sldId="275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663485477" sldId="276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465316715" sldId="277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235565209" sldId="278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332106242" sldId="279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192589319" sldId="280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383806982" sldId="281"/>
        </pc:sldMkLst>
      </pc:sldChg>
      <pc:sldChg chg="addSp modSp mod">
        <pc:chgData name="Lucas Jellema" userId="7e183fbb-84e0-44b3-9b03-0792bc8d162b" providerId="ADAL" clId="{394FDAC3-A80D-47CB-9792-56410C0384BC}" dt="2022-04-01T10:14:10.365" v="62" actId="113"/>
        <pc:sldMkLst>
          <pc:docMk/>
          <pc:sldMk cId="213951777" sldId="282"/>
        </pc:sldMkLst>
        <pc:spChg chg="add mod">
          <ac:chgData name="Lucas Jellema" userId="7e183fbb-84e0-44b3-9b03-0792bc8d162b" providerId="ADAL" clId="{394FDAC3-A80D-47CB-9792-56410C0384BC}" dt="2022-04-01T10:14:10.365" v="62" actId="113"/>
          <ac:spMkLst>
            <pc:docMk/>
            <pc:sldMk cId="213951777" sldId="282"/>
            <ac:spMk id="2" creationId="{37C5A608-18AF-44B1-B9C9-5B531F830AF2}"/>
          </ac:spMkLst>
        </pc:spChg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999890961" sldId="283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107843752" sldId="284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846720374" sldId="285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602680796" sldId="286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368754051" sldId="287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1529915" sldId="288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509753175" sldId="289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297332740" sldId="291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76914611" sldId="292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2066195230" sldId="293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1064619819" sldId="295"/>
        </pc:sldMkLst>
      </pc:sldChg>
      <pc:sldChg chg="del">
        <pc:chgData name="Lucas Jellema" userId="7e183fbb-84e0-44b3-9b03-0792bc8d162b" providerId="ADAL" clId="{394FDAC3-A80D-47CB-9792-56410C0384BC}" dt="2022-04-01T10:13:37.851" v="0" actId="47"/>
        <pc:sldMkLst>
          <pc:docMk/>
          <pc:sldMk cId="753150340" sldId="296"/>
        </pc:sldMkLst>
      </pc:sldChg>
      <pc:sldChg chg="addSp delSp modSp mod modAnim">
        <pc:chgData name="Lucas Jellema" userId="7e183fbb-84e0-44b3-9b03-0792bc8d162b" providerId="ADAL" clId="{394FDAC3-A80D-47CB-9792-56410C0384BC}" dt="2022-04-02T13:24:18.870" v="807" actId="20577"/>
        <pc:sldMkLst>
          <pc:docMk/>
          <pc:sldMk cId="3726443525" sldId="297"/>
        </pc:sldMkLst>
        <pc:spChg chg="mod">
          <ac:chgData name="Lucas Jellema" userId="7e183fbb-84e0-44b3-9b03-0792bc8d162b" providerId="ADAL" clId="{394FDAC3-A80D-47CB-9792-56410C0384BC}" dt="2022-04-02T06:34:30.183" v="526" actId="20577"/>
          <ac:spMkLst>
            <pc:docMk/>
            <pc:sldMk cId="3726443525" sldId="297"/>
            <ac:spMk id="5" creationId="{426A1830-69B1-4DC3-9FB3-7446B783F08F}"/>
          </ac:spMkLst>
        </pc:spChg>
        <pc:spChg chg="del">
          <ac:chgData name="Lucas Jellema" userId="7e183fbb-84e0-44b3-9b03-0792bc8d162b" providerId="ADAL" clId="{394FDAC3-A80D-47CB-9792-56410C0384BC}" dt="2022-04-02T09:05:17.398" v="530" actId="478"/>
          <ac:spMkLst>
            <pc:docMk/>
            <pc:sldMk cId="3726443525" sldId="297"/>
            <ac:spMk id="6" creationId="{9A26D2FD-CAAD-4632-9EF1-BD27A6B68FD3}"/>
          </ac:spMkLst>
        </pc:spChg>
        <pc:spChg chg="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9" creationId="{823A033F-9536-447C-85FF-9643253E5713}"/>
          </ac:spMkLst>
        </pc:spChg>
        <pc:spChg chg="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10" creationId="{2EF8B7B9-4366-4EE4-B11F-42D921B58D9F}"/>
          </ac:spMkLst>
        </pc:spChg>
        <pc:spChg chg="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12" creationId="{DFEDEC38-6FDF-47F1-84A1-0FFDA093CE1C}"/>
          </ac:spMkLst>
        </pc:spChg>
        <pc:spChg chg="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13" creationId="{47602449-4B9C-4DF5-9CD8-1C4F697D609A}"/>
          </ac:spMkLst>
        </pc:spChg>
        <pc:spChg chg="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14" creationId="{A842D5D4-48DA-464B-95E5-0BE865CEBFD2}"/>
          </ac:spMkLst>
        </pc:spChg>
        <pc:spChg chg="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15" creationId="{26AF2A30-008C-4239-8AF6-1FCE9B8A060E}"/>
          </ac:spMkLst>
        </pc:spChg>
        <pc:spChg chg="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16" creationId="{3CAA20BB-B3E8-4B16-AD0F-305F86480BA4}"/>
          </ac:spMkLst>
        </pc:spChg>
        <pc:spChg chg="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17" creationId="{93C9CCD9-2586-4D3E-9451-805AA9161E2B}"/>
          </ac:spMkLst>
        </pc:spChg>
        <pc:spChg chg="add mod">
          <ac:chgData name="Lucas Jellema" userId="7e183fbb-84e0-44b3-9b03-0792bc8d162b" providerId="ADAL" clId="{394FDAC3-A80D-47CB-9792-56410C0384BC}" dt="2022-04-02T09:05:22.556" v="532" actId="403"/>
          <ac:spMkLst>
            <pc:docMk/>
            <pc:sldMk cId="3726443525" sldId="297"/>
            <ac:spMk id="18" creationId="{C418FA90-85A0-49B2-AC96-FC5647DE1D3D}"/>
          </ac:spMkLst>
        </pc:spChg>
        <pc:spChg chg="add 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19" creationId="{65679847-6256-45DA-99A7-324A71B4FE3A}"/>
          </ac:spMkLst>
        </pc:spChg>
        <pc:spChg chg="add 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20" creationId="{1D94800A-27DC-49F7-AD2A-CA2567B6A226}"/>
          </ac:spMkLst>
        </pc:spChg>
        <pc:spChg chg="add mod">
          <ac:chgData name="Lucas Jellema" userId="7e183fbb-84e0-44b3-9b03-0792bc8d162b" providerId="ADAL" clId="{394FDAC3-A80D-47CB-9792-56410C0384BC}" dt="2022-04-02T13:24:18.870" v="807" actId="20577"/>
          <ac:spMkLst>
            <pc:docMk/>
            <pc:sldMk cId="3726443525" sldId="297"/>
            <ac:spMk id="21" creationId="{54579573-C9E6-457F-B491-B4B17E864A98}"/>
          </ac:spMkLst>
        </pc:spChg>
        <pc:spChg chg="add 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22" creationId="{091EDDCC-6A0B-4529-B24A-43D238D344E1}"/>
          </ac:spMkLst>
        </pc:spChg>
        <pc:spChg chg="add 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23" creationId="{04DF4F7C-1233-499E-8388-1EE9C1AFDCE2}"/>
          </ac:spMkLst>
        </pc:spChg>
        <pc:spChg chg="add mod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24" creationId="{807F985D-54A6-4390-B936-E27BB04CAFB4}"/>
          </ac:spMkLst>
        </pc:spChg>
        <pc:spChg chg="del mod topLvl">
          <ac:chgData name="Lucas Jellema" userId="7e183fbb-84e0-44b3-9b03-0792bc8d162b" providerId="ADAL" clId="{394FDAC3-A80D-47CB-9792-56410C0384BC}" dt="2022-04-02T09:10:19.883" v="635" actId="478"/>
          <ac:spMkLst>
            <pc:docMk/>
            <pc:sldMk cId="3726443525" sldId="297"/>
            <ac:spMk id="27" creationId="{85C4624E-E37B-405C-83D7-8B919050CC07}"/>
          </ac:spMkLst>
        </pc:spChg>
        <pc:spChg chg="mod topLvl">
          <ac:chgData name="Lucas Jellema" userId="7e183fbb-84e0-44b3-9b03-0792bc8d162b" providerId="ADAL" clId="{394FDAC3-A80D-47CB-9792-56410C0384BC}" dt="2022-04-02T09:13:00.568" v="727" actId="1037"/>
          <ac:spMkLst>
            <pc:docMk/>
            <pc:sldMk cId="3726443525" sldId="297"/>
            <ac:spMk id="30" creationId="{BFE6CF27-91AE-4A12-B673-357562D9401A}"/>
          </ac:spMkLst>
        </pc:spChg>
        <pc:spChg chg="add mod ord">
          <ac:chgData name="Lucas Jellema" userId="7e183fbb-84e0-44b3-9b03-0792bc8d162b" providerId="ADAL" clId="{394FDAC3-A80D-47CB-9792-56410C0384BC}" dt="2022-04-02T13:23:43.726" v="805" actId="20577"/>
          <ac:spMkLst>
            <pc:docMk/>
            <pc:sldMk cId="3726443525" sldId="297"/>
            <ac:spMk id="34" creationId="{C2666ADA-794B-4E95-9263-685C30753ED7}"/>
          </ac:spMkLst>
        </pc:spChg>
        <pc:spChg chg="mod">
          <ac:chgData name="Lucas Jellema" userId="7e183fbb-84e0-44b3-9b03-0792bc8d162b" providerId="ADAL" clId="{394FDAC3-A80D-47CB-9792-56410C0384BC}" dt="2022-04-02T09:13:04.179" v="741" actId="1038"/>
          <ac:spMkLst>
            <pc:docMk/>
            <pc:sldMk cId="3726443525" sldId="297"/>
            <ac:spMk id="36" creationId="{F9519C21-E3C8-4C55-9A0E-90B7A996D38F}"/>
          </ac:spMkLst>
        </pc:spChg>
        <pc:spChg chg="mod">
          <ac:chgData name="Lucas Jellema" userId="7e183fbb-84e0-44b3-9b03-0792bc8d162b" providerId="ADAL" clId="{394FDAC3-A80D-47CB-9792-56410C0384BC}" dt="2022-04-02T09:13:49.615" v="759" actId="14100"/>
          <ac:spMkLst>
            <pc:docMk/>
            <pc:sldMk cId="3726443525" sldId="297"/>
            <ac:spMk id="40" creationId="{3E59A2B6-93A5-403E-9854-CD16B293DFF1}"/>
          </ac:spMkLst>
        </pc:spChg>
        <pc:spChg chg="mod">
          <ac:chgData name="Lucas Jellema" userId="7e183fbb-84e0-44b3-9b03-0792bc8d162b" providerId="ADAL" clId="{394FDAC3-A80D-47CB-9792-56410C0384BC}" dt="2022-04-02T09:13:04.179" v="741" actId="1038"/>
          <ac:spMkLst>
            <pc:docMk/>
            <pc:sldMk cId="3726443525" sldId="297"/>
            <ac:spMk id="43" creationId="{74E4D25E-B346-4FFD-8D12-94ABC3C58623}"/>
          </ac:spMkLst>
        </pc:spChg>
        <pc:spChg chg="mod">
          <ac:chgData name="Lucas Jellema" userId="7e183fbb-84e0-44b3-9b03-0792bc8d162b" providerId="ADAL" clId="{394FDAC3-A80D-47CB-9792-56410C0384BC}" dt="2022-04-02T09:13:04.179" v="741" actId="1038"/>
          <ac:spMkLst>
            <pc:docMk/>
            <pc:sldMk cId="3726443525" sldId="297"/>
            <ac:spMk id="46" creationId="{FA224330-506B-4934-AB7A-C9C6323F8F78}"/>
          </ac:spMkLst>
        </pc:spChg>
        <pc:spChg chg="mod">
          <ac:chgData name="Lucas Jellema" userId="7e183fbb-84e0-44b3-9b03-0792bc8d162b" providerId="ADAL" clId="{394FDAC3-A80D-47CB-9792-56410C0384BC}" dt="2022-04-02T09:13:04.179" v="741" actId="1038"/>
          <ac:spMkLst>
            <pc:docMk/>
            <pc:sldMk cId="3726443525" sldId="297"/>
            <ac:spMk id="49" creationId="{F880792E-2BAC-4057-A42C-53122BDFF2F2}"/>
          </ac:spMkLst>
        </pc:spChg>
        <pc:spChg chg="add mod">
          <ac:chgData name="Lucas Jellema" userId="7e183fbb-84e0-44b3-9b03-0792bc8d162b" providerId="ADAL" clId="{394FDAC3-A80D-47CB-9792-56410C0384BC}" dt="2022-04-02T13:23:21.315" v="797" actId="554"/>
          <ac:spMkLst>
            <pc:docMk/>
            <pc:sldMk cId="3726443525" sldId="297"/>
            <ac:spMk id="52" creationId="{50FE6C09-FDD7-47D0-9286-59B3A2688DAF}"/>
          </ac:spMkLst>
        </pc:spChg>
        <pc:spChg chg="add mod">
          <ac:chgData name="Lucas Jellema" userId="7e183fbb-84e0-44b3-9b03-0792bc8d162b" providerId="ADAL" clId="{394FDAC3-A80D-47CB-9792-56410C0384BC}" dt="2022-04-02T13:23:21.315" v="797" actId="554"/>
          <ac:spMkLst>
            <pc:docMk/>
            <pc:sldMk cId="3726443525" sldId="297"/>
            <ac:spMk id="53" creationId="{3ED7D60A-0700-4514-A785-7A9FE9C14B46}"/>
          </ac:spMkLst>
        </pc:spChg>
        <pc:spChg chg="add mod">
          <ac:chgData name="Lucas Jellema" userId="7e183fbb-84e0-44b3-9b03-0792bc8d162b" providerId="ADAL" clId="{394FDAC3-A80D-47CB-9792-56410C0384BC}" dt="2022-04-02T13:23:21.315" v="797" actId="554"/>
          <ac:spMkLst>
            <pc:docMk/>
            <pc:sldMk cId="3726443525" sldId="297"/>
            <ac:spMk id="54" creationId="{1B9A0448-FF0B-4718-A212-CC6A9CA6380F}"/>
          </ac:spMkLst>
        </pc:spChg>
        <pc:grpChg chg="add mod">
          <ac:chgData name="Lucas Jellema" userId="7e183fbb-84e0-44b3-9b03-0792bc8d162b" providerId="ADAL" clId="{394FDAC3-A80D-47CB-9792-56410C0384BC}" dt="2022-04-02T09:13:00.568" v="727" actId="1037"/>
          <ac:grpSpMkLst>
            <pc:docMk/>
            <pc:sldMk cId="3726443525" sldId="297"/>
            <ac:grpSpMk id="8" creationId="{EF3A7509-257F-4BD8-9F31-37F837F1569D}"/>
          </ac:grpSpMkLst>
        </pc:grpChg>
        <pc:grpChg chg="mod">
          <ac:chgData name="Lucas Jellema" userId="7e183fbb-84e0-44b3-9b03-0792bc8d162b" providerId="ADAL" clId="{394FDAC3-A80D-47CB-9792-56410C0384BC}" dt="2022-04-02T09:13:00.568" v="727" actId="1037"/>
          <ac:grpSpMkLst>
            <pc:docMk/>
            <pc:sldMk cId="3726443525" sldId="297"/>
            <ac:grpSpMk id="11" creationId="{9BC303AE-D405-40F9-88A6-D61905F20CB2}"/>
          </ac:grpSpMkLst>
        </pc:grpChg>
        <pc:grpChg chg="add del mod">
          <ac:chgData name="Lucas Jellema" userId="7e183fbb-84e0-44b3-9b03-0792bc8d162b" providerId="ADAL" clId="{394FDAC3-A80D-47CB-9792-56410C0384BC}" dt="2022-04-02T09:09:44.286" v="625" actId="165"/>
          <ac:grpSpMkLst>
            <pc:docMk/>
            <pc:sldMk cId="3726443525" sldId="297"/>
            <ac:grpSpMk id="26" creationId="{E0F56C6F-EF99-4776-AFCA-EE6B521CEF5F}"/>
          </ac:grpSpMkLst>
        </pc:grpChg>
        <pc:grpChg chg="del mod topLvl">
          <ac:chgData name="Lucas Jellema" userId="7e183fbb-84e0-44b3-9b03-0792bc8d162b" providerId="ADAL" clId="{394FDAC3-A80D-47CB-9792-56410C0384BC}" dt="2022-04-02T09:09:54.545" v="629" actId="165"/>
          <ac:grpSpMkLst>
            <pc:docMk/>
            <pc:sldMk cId="3726443525" sldId="297"/>
            <ac:grpSpMk id="28" creationId="{E3872A59-57A6-4237-BFC6-CCF21B2354FA}"/>
          </ac:grpSpMkLst>
        </pc:grpChg>
        <pc:grpChg chg="del mod topLvl">
          <ac:chgData name="Lucas Jellema" userId="7e183fbb-84e0-44b3-9b03-0792bc8d162b" providerId="ADAL" clId="{394FDAC3-A80D-47CB-9792-56410C0384BC}" dt="2022-04-02T09:09:59.957" v="631" actId="165"/>
          <ac:grpSpMkLst>
            <pc:docMk/>
            <pc:sldMk cId="3726443525" sldId="297"/>
            <ac:grpSpMk id="29" creationId="{8FAB5450-A27F-444E-B545-5B5DE5C72C2D}"/>
          </ac:grpSpMkLst>
        </pc:grpChg>
        <pc:grpChg chg="add mod">
          <ac:chgData name="Lucas Jellema" userId="7e183fbb-84e0-44b3-9b03-0792bc8d162b" providerId="ADAL" clId="{394FDAC3-A80D-47CB-9792-56410C0384BC}" dt="2022-04-02T09:09:50.886" v="628" actId="338"/>
          <ac:grpSpMkLst>
            <pc:docMk/>
            <pc:sldMk cId="3726443525" sldId="297"/>
            <ac:grpSpMk id="33" creationId="{36E0C3C0-620E-44CC-9824-8015A246EEF3}"/>
          </ac:grpSpMkLst>
        </pc:grpChg>
        <pc:grpChg chg="add mod">
          <ac:chgData name="Lucas Jellema" userId="7e183fbb-84e0-44b3-9b03-0792bc8d162b" providerId="ADAL" clId="{394FDAC3-A80D-47CB-9792-56410C0384BC}" dt="2022-04-02T09:13:04.179" v="741" actId="1038"/>
          <ac:grpSpMkLst>
            <pc:docMk/>
            <pc:sldMk cId="3726443525" sldId="297"/>
            <ac:grpSpMk id="35" creationId="{935183A2-370E-44A2-B25D-5A7627887937}"/>
          </ac:grpSpMkLst>
        </pc:grpChg>
        <pc:grpChg chg="mod">
          <ac:chgData name="Lucas Jellema" userId="7e183fbb-84e0-44b3-9b03-0792bc8d162b" providerId="ADAL" clId="{394FDAC3-A80D-47CB-9792-56410C0384BC}" dt="2022-04-02T09:13:04.179" v="741" actId="1038"/>
          <ac:grpSpMkLst>
            <pc:docMk/>
            <pc:sldMk cId="3726443525" sldId="297"/>
            <ac:grpSpMk id="37" creationId="{42EC5536-DB9A-4611-A395-066A17B0D66D}"/>
          </ac:grpSpMkLst>
        </pc:grpChg>
        <pc:grpChg chg="mod">
          <ac:chgData name="Lucas Jellema" userId="7e183fbb-84e0-44b3-9b03-0792bc8d162b" providerId="ADAL" clId="{394FDAC3-A80D-47CB-9792-56410C0384BC}" dt="2022-04-02T09:13:04.179" v="741" actId="1038"/>
          <ac:grpSpMkLst>
            <pc:docMk/>
            <pc:sldMk cId="3726443525" sldId="297"/>
            <ac:grpSpMk id="38" creationId="{44DBBF63-4649-4419-A66E-927EF008789B}"/>
          </ac:grpSpMkLst>
        </pc:grpChg>
        <pc:grpChg chg="mod">
          <ac:chgData name="Lucas Jellema" userId="7e183fbb-84e0-44b3-9b03-0792bc8d162b" providerId="ADAL" clId="{394FDAC3-A80D-47CB-9792-56410C0384BC}" dt="2022-04-02T09:13:04.179" v="741" actId="1038"/>
          <ac:grpSpMkLst>
            <pc:docMk/>
            <pc:sldMk cId="3726443525" sldId="297"/>
            <ac:grpSpMk id="41" creationId="{76D18765-E5FA-4237-8B36-33A4484DBFF2}"/>
          </ac:grpSpMkLst>
        </pc:grpChg>
        <pc:grpChg chg="mod">
          <ac:chgData name="Lucas Jellema" userId="7e183fbb-84e0-44b3-9b03-0792bc8d162b" providerId="ADAL" clId="{394FDAC3-A80D-47CB-9792-56410C0384BC}" dt="2022-04-02T09:13:04.179" v="741" actId="1038"/>
          <ac:grpSpMkLst>
            <pc:docMk/>
            <pc:sldMk cId="3726443525" sldId="297"/>
            <ac:grpSpMk id="42" creationId="{739CE7D7-6BE6-413F-B4F4-7112F8FD7892}"/>
          </ac:grpSpMkLst>
        </pc:grpChg>
        <pc:grpChg chg="mod">
          <ac:chgData name="Lucas Jellema" userId="7e183fbb-84e0-44b3-9b03-0792bc8d162b" providerId="ADAL" clId="{394FDAC3-A80D-47CB-9792-56410C0384BC}" dt="2022-04-02T09:13:04.179" v="741" actId="1038"/>
          <ac:grpSpMkLst>
            <pc:docMk/>
            <pc:sldMk cId="3726443525" sldId="297"/>
            <ac:grpSpMk id="47" creationId="{DDA4F1BD-C8D7-4ADB-9793-0534ECCDA79F}"/>
          </ac:grpSpMkLst>
        </pc:grpChg>
        <pc:grpChg chg="mod">
          <ac:chgData name="Lucas Jellema" userId="7e183fbb-84e0-44b3-9b03-0792bc8d162b" providerId="ADAL" clId="{394FDAC3-A80D-47CB-9792-56410C0384BC}" dt="2022-04-02T09:13:04.179" v="741" actId="1038"/>
          <ac:grpSpMkLst>
            <pc:docMk/>
            <pc:sldMk cId="3726443525" sldId="297"/>
            <ac:grpSpMk id="48" creationId="{1D52A598-6739-48E0-90E9-3EFD7B4B65BC}"/>
          </ac:grpSpMkLst>
        </pc:grpChg>
        <pc:picChg chg="add mod">
          <ac:chgData name="Lucas Jellema" userId="7e183fbb-84e0-44b3-9b03-0792bc8d162b" providerId="ADAL" clId="{394FDAC3-A80D-47CB-9792-56410C0384BC}" dt="2022-04-02T09:13:00.568" v="727" actId="1037"/>
          <ac:picMkLst>
            <pc:docMk/>
            <pc:sldMk cId="3726443525" sldId="297"/>
            <ac:picMk id="25" creationId="{B984C56B-E3D8-4548-B112-CD12E1E9AB27}"/>
          </ac:picMkLst>
        </pc:picChg>
        <pc:picChg chg="del mod topLvl">
          <ac:chgData name="Lucas Jellema" userId="7e183fbb-84e0-44b3-9b03-0792bc8d162b" providerId="ADAL" clId="{394FDAC3-A80D-47CB-9792-56410C0384BC}" dt="2022-04-02T09:10:19.883" v="635" actId="478"/>
          <ac:picMkLst>
            <pc:docMk/>
            <pc:sldMk cId="3726443525" sldId="297"/>
            <ac:picMk id="31" creationId="{46F3AFDF-92A6-4890-88E0-AE76B35CAE1F}"/>
          </ac:picMkLst>
        </pc:picChg>
        <pc:picChg chg="mod topLvl">
          <ac:chgData name="Lucas Jellema" userId="7e183fbb-84e0-44b3-9b03-0792bc8d162b" providerId="ADAL" clId="{394FDAC3-A80D-47CB-9792-56410C0384BC}" dt="2022-04-02T09:13:00.568" v="727" actId="1037"/>
          <ac:picMkLst>
            <pc:docMk/>
            <pc:sldMk cId="3726443525" sldId="297"/>
            <ac:picMk id="32" creationId="{35CD45DD-2D29-4D90-B371-C6594C148BA1}"/>
          </ac:picMkLst>
        </pc:picChg>
        <pc:picChg chg="mod">
          <ac:chgData name="Lucas Jellema" userId="7e183fbb-84e0-44b3-9b03-0792bc8d162b" providerId="ADAL" clId="{394FDAC3-A80D-47CB-9792-56410C0384BC}" dt="2022-04-02T09:13:04.179" v="741" actId="1038"/>
          <ac:picMkLst>
            <pc:docMk/>
            <pc:sldMk cId="3726443525" sldId="297"/>
            <ac:picMk id="39" creationId="{0F1F2D32-500C-4F34-9B69-9420228435E5}"/>
          </ac:picMkLst>
        </pc:picChg>
        <pc:picChg chg="mod">
          <ac:chgData name="Lucas Jellema" userId="7e183fbb-84e0-44b3-9b03-0792bc8d162b" providerId="ADAL" clId="{394FDAC3-A80D-47CB-9792-56410C0384BC}" dt="2022-04-02T09:13:04.179" v="741" actId="1038"/>
          <ac:picMkLst>
            <pc:docMk/>
            <pc:sldMk cId="3726443525" sldId="297"/>
            <ac:picMk id="44" creationId="{64D7B6BD-2F64-4ABB-9B7A-54924E33D473}"/>
          </ac:picMkLst>
        </pc:picChg>
        <pc:picChg chg="mod">
          <ac:chgData name="Lucas Jellema" userId="7e183fbb-84e0-44b3-9b03-0792bc8d162b" providerId="ADAL" clId="{394FDAC3-A80D-47CB-9792-56410C0384BC}" dt="2022-04-02T09:13:04.179" v="741" actId="1038"/>
          <ac:picMkLst>
            <pc:docMk/>
            <pc:sldMk cId="3726443525" sldId="297"/>
            <ac:picMk id="45" creationId="{ABD1FFB2-1C9A-4B2E-8473-24CC2BD15E89}"/>
          </ac:picMkLst>
        </pc:picChg>
        <pc:picChg chg="mod">
          <ac:chgData name="Lucas Jellema" userId="7e183fbb-84e0-44b3-9b03-0792bc8d162b" providerId="ADAL" clId="{394FDAC3-A80D-47CB-9792-56410C0384BC}" dt="2022-04-02T09:13:04.179" v="741" actId="1038"/>
          <ac:picMkLst>
            <pc:docMk/>
            <pc:sldMk cId="3726443525" sldId="297"/>
            <ac:picMk id="50" creationId="{559C295B-AE2A-4818-90F1-7C38CF55CBB1}"/>
          </ac:picMkLst>
        </pc:picChg>
        <pc:picChg chg="mod">
          <ac:chgData name="Lucas Jellema" userId="7e183fbb-84e0-44b3-9b03-0792bc8d162b" providerId="ADAL" clId="{394FDAC3-A80D-47CB-9792-56410C0384BC}" dt="2022-04-02T09:13:04.179" v="741" actId="1038"/>
          <ac:picMkLst>
            <pc:docMk/>
            <pc:sldMk cId="3726443525" sldId="297"/>
            <ac:picMk id="51" creationId="{051480CF-6D9A-4BD0-8FAB-434D94D96B7E}"/>
          </ac:picMkLst>
        </pc:picChg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3762701679" sldId="301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2661579536" sldId="306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2724078761" sldId="307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2903440198" sldId="319"/>
        </pc:sldMkLst>
      </pc:sldChg>
      <pc:sldChg chg="addSp delSp modSp add mod">
        <pc:chgData name="Lucas Jellema" userId="7e183fbb-84e0-44b3-9b03-0792bc8d162b" providerId="ADAL" clId="{394FDAC3-A80D-47CB-9792-56410C0384BC}" dt="2022-04-02T05:35:01.398" v="93" actId="1076"/>
        <pc:sldMkLst>
          <pc:docMk/>
          <pc:sldMk cId="3510962602" sldId="548"/>
        </pc:sldMkLst>
        <pc:spChg chg="del">
          <ac:chgData name="Lucas Jellema" userId="7e183fbb-84e0-44b3-9b03-0792bc8d162b" providerId="ADAL" clId="{394FDAC3-A80D-47CB-9792-56410C0384BC}" dt="2022-04-02T05:34:53.290" v="91" actId="478"/>
          <ac:spMkLst>
            <pc:docMk/>
            <pc:sldMk cId="3510962602" sldId="548"/>
            <ac:spMk id="3" creationId="{CEE9B9C1-C803-40E0-A958-1421B66EE862}"/>
          </ac:spMkLst>
        </pc:spChg>
        <pc:spChg chg="mod">
          <ac:chgData name="Lucas Jellema" userId="7e183fbb-84e0-44b3-9b03-0792bc8d162b" providerId="ADAL" clId="{394FDAC3-A80D-47CB-9792-56410C0384BC}" dt="2022-04-02T05:34:29.859" v="83" actId="207"/>
          <ac:spMkLst>
            <pc:docMk/>
            <pc:sldMk cId="3510962602" sldId="548"/>
            <ac:spMk id="5" creationId="{00000000-0000-0000-0000-000000000000}"/>
          </ac:spMkLst>
        </pc:spChg>
        <pc:spChg chg="add mod ord">
          <ac:chgData name="Lucas Jellema" userId="7e183fbb-84e0-44b3-9b03-0792bc8d162b" providerId="ADAL" clId="{394FDAC3-A80D-47CB-9792-56410C0384BC}" dt="2022-04-02T05:35:01.398" v="93" actId="1076"/>
          <ac:spMkLst>
            <pc:docMk/>
            <pc:sldMk cId="3510962602" sldId="548"/>
            <ac:spMk id="14" creationId="{E34866CB-B603-497B-AA3E-E34262B0A1B9}"/>
          </ac:spMkLst>
        </pc:spChg>
        <pc:spChg chg="add mod ord">
          <ac:chgData name="Lucas Jellema" userId="7e183fbb-84e0-44b3-9b03-0792bc8d162b" providerId="ADAL" clId="{394FDAC3-A80D-47CB-9792-56410C0384BC}" dt="2022-04-02T05:34:56.831" v="92" actId="1076"/>
          <ac:spMkLst>
            <pc:docMk/>
            <pc:sldMk cId="3510962602" sldId="548"/>
            <ac:spMk id="15" creationId="{821E8109-7160-4963-B4F5-3C2E2BE3E84A}"/>
          </ac:spMkLst>
        </pc:spChg>
      </pc:sldChg>
      <pc:sldChg chg="add del">
        <pc:chgData name="Lucas Jellema" userId="7e183fbb-84e0-44b3-9b03-0792bc8d162b" providerId="ADAL" clId="{394FDAC3-A80D-47CB-9792-56410C0384BC}" dt="2022-04-02T05:33:53.725" v="64" actId="47"/>
        <pc:sldMkLst>
          <pc:docMk/>
          <pc:sldMk cId="156014085" sldId="661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3213780413" sldId="3047"/>
        </pc:sldMkLst>
      </pc:sldChg>
      <pc:sldChg chg="add">
        <pc:chgData name="Lucas Jellema" userId="7e183fbb-84e0-44b3-9b03-0792bc8d162b" providerId="ADAL" clId="{394FDAC3-A80D-47CB-9792-56410C0384BC}" dt="2022-04-02T05:42:10.013" v="103"/>
        <pc:sldMkLst>
          <pc:docMk/>
          <pc:sldMk cId="1600908356" sldId="3059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3979720815" sldId="2076137679"/>
        </pc:sldMkLst>
      </pc:sldChg>
      <pc:sldChg chg="modSp add mod">
        <pc:chgData name="Lucas Jellema" userId="7e183fbb-84e0-44b3-9b03-0792bc8d162b" providerId="ADAL" clId="{394FDAC3-A80D-47CB-9792-56410C0384BC}" dt="2022-04-02T06:20:52.754" v="161" actId="404"/>
        <pc:sldMkLst>
          <pc:docMk/>
          <pc:sldMk cId="3411327606" sldId="2076137680"/>
        </pc:sldMkLst>
        <pc:spChg chg="mod">
          <ac:chgData name="Lucas Jellema" userId="7e183fbb-84e0-44b3-9b03-0792bc8d162b" providerId="ADAL" clId="{394FDAC3-A80D-47CB-9792-56410C0384BC}" dt="2022-04-02T06:20:52.754" v="161" actId="404"/>
          <ac:spMkLst>
            <pc:docMk/>
            <pc:sldMk cId="3411327606" sldId="2076137680"/>
            <ac:spMk id="203" creationId="{BFC877F8-DE8C-498C-84D0-A19CC1E95C2F}"/>
          </ac:spMkLst>
        </pc:spChg>
      </pc:sldChg>
      <pc:sldChg chg="modSp add mod">
        <pc:chgData name="Lucas Jellema" userId="7e183fbb-84e0-44b3-9b03-0792bc8d162b" providerId="ADAL" clId="{394FDAC3-A80D-47CB-9792-56410C0384BC}" dt="2022-04-02T06:23:02.828" v="214" actId="1035"/>
        <pc:sldMkLst>
          <pc:docMk/>
          <pc:sldMk cId="2379445006" sldId="2076137682"/>
        </pc:sldMkLst>
        <pc:grpChg chg="mod">
          <ac:chgData name="Lucas Jellema" userId="7e183fbb-84e0-44b3-9b03-0792bc8d162b" providerId="ADAL" clId="{394FDAC3-A80D-47CB-9792-56410C0384BC}" dt="2022-04-02T06:23:02.828" v="214" actId="1035"/>
          <ac:grpSpMkLst>
            <pc:docMk/>
            <pc:sldMk cId="2379445006" sldId="2076137682"/>
            <ac:grpSpMk id="75" creationId="{D91F7E06-D1CD-455C-B8CF-6475941BC921}"/>
          </ac:grpSpMkLst>
        </pc:grpChg>
        <pc:picChg chg="mod">
          <ac:chgData name="Lucas Jellema" userId="7e183fbb-84e0-44b3-9b03-0792bc8d162b" providerId="ADAL" clId="{394FDAC3-A80D-47CB-9792-56410C0384BC}" dt="2022-04-02T06:23:02.828" v="214" actId="1035"/>
          <ac:picMkLst>
            <pc:docMk/>
            <pc:sldMk cId="2379445006" sldId="2076137682"/>
            <ac:picMk id="83" creationId="{3A3C5632-44A1-4C47-ADAF-22A0891C73CE}"/>
          </ac:picMkLst>
        </pc:picChg>
        <pc:cxnChg chg="mod">
          <ac:chgData name="Lucas Jellema" userId="7e183fbb-84e0-44b3-9b03-0792bc8d162b" providerId="ADAL" clId="{394FDAC3-A80D-47CB-9792-56410C0384BC}" dt="2022-04-02T06:23:02.828" v="214" actId="1035"/>
          <ac:cxnSpMkLst>
            <pc:docMk/>
            <pc:sldMk cId="2379445006" sldId="2076137682"/>
            <ac:cxnSpMk id="82" creationId="{4CEB1FF9-E552-48EF-9765-0435DE860D97}"/>
          </ac:cxnSpMkLst>
        </pc:cxnChg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2533936068" sldId="2076137685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3468440260" sldId="2076137686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2475876059" sldId="2076137688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2175431163" sldId="2076137690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3809893282" sldId="2076137691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254555072" sldId="2076137692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185216790" sldId="2076137694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528658095" sldId="2076137695"/>
        </pc:sldMkLst>
      </pc:sldChg>
      <pc:sldChg chg="add">
        <pc:chgData name="Lucas Jellema" userId="7e183fbb-84e0-44b3-9b03-0792bc8d162b" providerId="ADAL" clId="{394FDAC3-A80D-47CB-9792-56410C0384BC}" dt="2022-04-02T06:08:04.666" v="132"/>
        <pc:sldMkLst>
          <pc:docMk/>
          <pc:sldMk cId="407558372" sldId="2076137697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267699159" sldId="2076137698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3433195781" sldId="2076137699"/>
        </pc:sldMkLst>
      </pc:sldChg>
      <pc:sldChg chg="add">
        <pc:chgData name="Lucas Jellema" userId="7e183fbb-84e0-44b3-9b03-0792bc8d162b" providerId="ADAL" clId="{394FDAC3-A80D-47CB-9792-56410C0384BC}" dt="2022-04-02T06:08:04.666" v="132"/>
        <pc:sldMkLst>
          <pc:docMk/>
          <pc:sldMk cId="896260535" sldId="2076137700"/>
        </pc:sldMkLst>
      </pc:sldChg>
      <pc:sldChg chg="add">
        <pc:chgData name="Lucas Jellema" userId="7e183fbb-84e0-44b3-9b03-0792bc8d162b" providerId="ADAL" clId="{394FDAC3-A80D-47CB-9792-56410C0384BC}" dt="2022-04-02T06:08:39.405" v="133"/>
        <pc:sldMkLst>
          <pc:docMk/>
          <pc:sldMk cId="673933313" sldId="2076137703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1962508673" sldId="2076137704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3277336979" sldId="2076137706"/>
        </pc:sldMkLst>
      </pc:sldChg>
      <pc:sldChg chg="add">
        <pc:chgData name="Lucas Jellema" userId="7e183fbb-84e0-44b3-9b03-0792bc8d162b" providerId="ADAL" clId="{394FDAC3-A80D-47CB-9792-56410C0384BC}" dt="2022-04-02T06:09:00.724" v="134"/>
        <pc:sldMkLst>
          <pc:docMk/>
          <pc:sldMk cId="3970340018" sldId="2076137707"/>
        </pc:sldMkLst>
      </pc:sldChg>
      <pc:sldChg chg="add">
        <pc:chgData name="Lucas Jellema" userId="7e183fbb-84e0-44b3-9b03-0792bc8d162b" providerId="ADAL" clId="{394FDAC3-A80D-47CB-9792-56410C0384BC}" dt="2022-04-02T06:09:33.932" v="135"/>
        <pc:sldMkLst>
          <pc:docMk/>
          <pc:sldMk cId="3272173661" sldId="2076137708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566375233" sldId="2076137709"/>
        </pc:sldMkLst>
      </pc:sldChg>
      <pc:sldChg chg="modSp add mod">
        <pc:chgData name="Lucas Jellema" userId="7e183fbb-84e0-44b3-9b03-0792bc8d162b" providerId="ADAL" clId="{394FDAC3-A80D-47CB-9792-56410C0384BC}" dt="2022-04-02T06:22:53.074" v="194" actId="404"/>
        <pc:sldMkLst>
          <pc:docMk/>
          <pc:sldMk cId="2215975244" sldId="2076137712"/>
        </pc:sldMkLst>
        <pc:spChg chg="mod">
          <ac:chgData name="Lucas Jellema" userId="7e183fbb-84e0-44b3-9b03-0792bc8d162b" providerId="ADAL" clId="{394FDAC3-A80D-47CB-9792-56410C0384BC}" dt="2022-04-02T06:22:53.074" v="194" actId="404"/>
          <ac:spMkLst>
            <pc:docMk/>
            <pc:sldMk cId="2215975244" sldId="2076137712"/>
            <ac:spMk id="203" creationId="{BFC877F8-DE8C-498C-84D0-A19CC1E95C2F}"/>
          </ac:spMkLst>
        </pc:spChg>
      </pc:sldChg>
      <pc:sldChg chg="delSp modSp add mod">
        <pc:chgData name="Lucas Jellema" userId="7e183fbb-84e0-44b3-9b03-0792bc8d162b" providerId="ADAL" clId="{394FDAC3-A80D-47CB-9792-56410C0384BC}" dt="2022-04-02T15:37:50.157" v="1297" actId="6549"/>
        <pc:sldMkLst>
          <pc:docMk/>
          <pc:sldMk cId="4222275585" sldId="2076137713"/>
        </pc:sldMkLst>
        <pc:spChg chg="mod">
          <ac:chgData name="Lucas Jellema" userId="7e183fbb-84e0-44b3-9b03-0792bc8d162b" providerId="ADAL" clId="{394FDAC3-A80D-47CB-9792-56410C0384BC}" dt="2022-04-02T05:38:39.503" v="94" actId="6549"/>
          <ac:spMkLst>
            <pc:docMk/>
            <pc:sldMk cId="4222275585" sldId="2076137713"/>
            <ac:spMk id="2" creationId="{8A5D56DB-CB17-4EAD-985E-D4CF9816B2D0}"/>
          </ac:spMkLst>
        </pc:spChg>
        <pc:spChg chg="mod">
          <ac:chgData name="Lucas Jellema" userId="7e183fbb-84e0-44b3-9b03-0792bc8d162b" providerId="ADAL" clId="{394FDAC3-A80D-47CB-9792-56410C0384BC}" dt="2022-04-02T15:37:50.157" v="1297" actId="6549"/>
          <ac:spMkLst>
            <pc:docMk/>
            <pc:sldMk cId="4222275585" sldId="2076137713"/>
            <ac:spMk id="3" creationId="{3344C432-4885-4300-A216-781C4A075159}"/>
          </ac:spMkLst>
        </pc:spChg>
        <pc:spChg chg="del">
          <ac:chgData name="Lucas Jellema" userId="7e183fbb-84e0-44b3-9b03-0792bc8d162b" providerId="ADAL" clId="{394FDAC3-A80D-47CB-9792-56410C0384BC}" dt="2022-04-02T05:38:46.269" v="96" actId="478"/>
          <ac:spMkLst>
            <pc:docMk/>
            <pc:sldMk cId="4222275585" sldId="2076137713"/>
            <ac:spMk id="7" creationId="{53C342F2-F7D3-48D5-9636-9FF783D85EB5}"/>
          </ac:spMkLst>
        </pc:spChg>
        <pc:picChg chg="del">
          <ac:chgData name="Lucas Jellema" userId="7e183fbb-84e0-44b3-9b03-0792bc8d162b" providerId="ADAL" clId="{394FDAC3-A80D-47CB-9792-56410C0384BC}" dt="2022-04-02T05:38:42.070" v="95" actId="478"/>
          <ac:picMkLst>
            <pc:docMk/>
            <pc:sldMk cId="4222275585" sldId="2076137713"/>
            <ac:picMk id="5" creationId="{9DA17376-3419-441E-B74E-885D1DEB5F2C}"/>
          </ac:picMkLst>
        </pc:picChg>
      </pc:sldChg>
      <pc:sldChg chg="add del">
        <pc:chgData name="Lucas Jellema" userId="7e183fbb-84e0-44b3-9b03-0792bc8d162b" providerId="ADAL" clId="{394FDAC3-A80D-47CB-9792-56410C0384BC}" dt="2022-04-02T05:47:01.388" v="129" actId="47"/>
        <pc:sldMkLst>
          <pc:docMk/>
          <pc:sldMk cId="1147497841" sldId="2076137715"/>
        </pc:sldMkLst>
      </pc:sldChg>
      <pc:sldChg chg="add">
        <pc:chgData name="Lucas Jellema" userId="7e183fbb-84e0-44b3-9b03-0792bc8d162b" providerId="ADAL" clId="{394FDAC3-A80D-47CB-9792-56410C0384BC}" dt="2022-04-02T05:42:10.013" v="103"/>
        <pc:sldMkLst>
          <pc:docMk/>
          <pc:sldMk cId="3413851592" sldId="2076137716"/>
        </pc:sldMkLst>
      </pc:sldChg>
      <pc:sldChg chg="add">
        <pc:chgData name="Lucas Jellema" userId="7e183fbb-84e0-44b3-9b03-0792bc8d162b" providerId="ADAL" clId="{394FDAC3-A80D-47CB-9792-56410C0384BC}" dt="2022-04-02T05:42:10.013" v="103"/>
        <pc:sldMkLst>
          <pc:docMk/>
          <pc:sldMk cId="4133628817" sldId="2076137718"/>
        </pc:sldMkLst>
      </pc:sldChg>
      <pc:sldChg chg="add">
        <pc:chgData name="Lucas Jellema" userId="7e183fbb-84e0-44b3-9b03-0792bc8d162b" providerId="ADAL" clId="{394FDAC3-A80D-47CB-9792-56410C0384BC}" dt="2022-04-02T05:42:10.013" v="103"/>
        <pc:sldMkLst>
          <pc:docMk/>
          <pc:sldMk cId="48541902" sldId="2076137719"/>
        </pc:sldMkLst>
      </pc:sldChg>
      <pc:sldChg chg="add">
        <pc:chgData name="Lucas Jellema" userId="7e183fbb-84e0-44b3-9b03-0792bc8d162b" providerId="ADAL" clId="{394FDAC3-A80D-47CB-9792-56410C0384BC}" dt="2022-04-02T05:42:10.013" v="103"/>
        <pc:sldMkLst>
          <pc:docMk/>
          <pc:sldMk cId="3722808527" sldId="2076137721"/>
        </pc:sldMkLst>
      </pc:sldChg>
      <pc:sldChg chg="add">
        <pc:chgData name="Lucas Jellema" userId="7e183fbb-84e0-44b3-9b03-0792bc8d162b" providerId="ADAL" clId="{394FDAC3-A80D-47CB-9792-56410C0384BC}" dt="2022-04-02T05:42:10.013" v="103"/>
        <pc:sldMkLst>
          <pc:docMk/>
          <pc:sldMk cId="2452402079" sldId="2076137722"/>
        </pc:sldMkLst>
      </pc:sldChg>
      <pc:sldChg chg="add">
        <pc:chgData name="Lucas Jellema" userId="7e183fbb-84e0-44b3-9b03-0792bc8d162b" providerId="ADAL" clId="{394FDAC3-A80D-47CB-9792-56410C0384BC}" dt="2022-04-02T05:42:10.013" v="103"/>
        <pc:sldMkLst>
          <pc:docMk/>
          <pc:sldMk cId="3720372700" sldId="2076137723"/>
        </pc:sldMkLst>
      </pc:sldChg>
      <pc:sldChg chg="add">
        <pc:chgData name="Lucas Jellema" userId="7e183fbb-84e0-44b3-9b03-0792bc8d162b" providerId="ADAL" clId="{394FDAC3-A80D-47CB-9792-56410C0384BC}" dt="2022-04-02T05:42:10.013" v="103"/>
        <pc:sldMkLst>
          <pc:docMk/>
          <pc:sldMk cId="358940300" sldId="2076137724"/>
        </pc:sldMkLst>
      </pc:sldChg>
      <pc:sldChg chg="add">
        <pc:chgData name="Lucas Jellema" userId="7e183fbb-84e0-44b3-9b03-0792bc8d162b" providerId="ADAL" clId="{394FDAC3-A80D-47CB-9792-56410C0384BC}" dt="2022-04-02T05:42:10.013" v="103"/>
        <pc:sldMkLst>
          <pc:docMk/>
          <pc:sldMk cId="2496564645" sldId="2076137725"/>
        </pc:sldMkLst>
      </pc:sldChg>
      <pc:sldChg chg="add">
        <pc:chgData name="Lucas Jellema" userId="7e183fbb-84e0-44b3-9b03-0792bc8d162b" providerId="ADAL" clId="{394FDAC3-A80D-47CB-9792-56410C0384BC}" dt="2022-04-02T05:42:10.013" v="103"/>
        <pc:sldMkLst>
          <pc:docMk/>
          <pc:sldMk cId="1138749218" sldId="2076137726"/>
        </pc:sldMkLst>
      </pc:sldChg>
      <pc:sldChg chg="delSp modSp add mod ord">
        <pc:chgData name="Lucas Jellema" userId="7e183fbb-84e0-44b3-9b03-0792bc8d162b" providerId="ADAL" clId="{394FDAC3-A80D-47CB-9792-56410C0384BC}" dt="2022-04-02T05:46:59.273" v="128"/>
        <pc:sldMkLst>
          <pc:docMk/>
          <pc:sldMk cId="3315934806" sldId="2076137728"/>
        </pc:sldMkLst>
        <pc:spChg chg="mod">
          <ac:chgData name="Lucas Jellema" userId="7e183fbb-84e0-44b3-9b03-0792bc8d162b" providerId="ADAL" clId="{394FDAC3-A80D-47CB-9792-56410C0384BC}" dt="2022-04-02T05:46:11.043" v="113" actId="20577"/>
          <ac:spMkLst>
            <pc:docMk/>
            <pc:sldMk cId="3315934806" sldId="2076137728"/>
            <ac:spMk id="38" creationId="{525D07D7-38DE-47EB-8828-29589E3B12E7}"/>
          </ac:spMkLst>
        </pc:spChg>
        <pc:picChg chg="del">
          <ac:chgData name="Lucas Jellema" userId="7e183fbb-84e0-44b3-9b03-0792bc8d162b" providerId="ADAL" clId="{394FDAC3-A80D-47CB-9792-56410C0384BC}" dt="2022-04-02T05:46:03.508" v="110" actId="478"/>
          <ac:picMkLst>
            <pc:docMk/>
            <pc:sldMk cId="3315934806" sldId="2076137728"/>
            <ac:picMk id="42" creationId="{0D3D1EBF-F7A1-4929-819C-97A9262FC7F1}"/>
          </ac:picMkLst>
        </pc:picChg>
      </pc:sldChg>
      <pc:sldChg chg="add del">
        <pc:chgData name="Lucas Jellema" userId="7e183fbb-84e0-44b3-9b03-0792bc8d162b" providerId="ADAL" clId="{394FDAC3-A80D-47CB-9792-56410C0384BC}" dt="2022-04-02T05:42:59.458" v="104" actId="47"/>
        <pc:sldMkLst>
          <pc:docMk/>
          <pc:sldMk cId="3568783078" sldId="2076137729"/>
        </pc:sldMkLst>
      </pc:sldChg>
      <pc:sldChg chg="add del">
        <pc:chgData name="Lucas Jellema" userId="7e183fbb-84e0-44b3-9b03-0792bc8d162b" providerId="ADAL" clId="{394FDAC3-A80D-47CB-9792-56410C0384BC}" dt="2022-04-02T05:45:36.571" v="109" actId="47"/>
        <pc:sldMkLst>
          <pc:docMk/>
          <pc:sldMk cId="3081358826" sldId="2076137730"/>
        </pc:sldMkLst>
      </pc:sldChg>
      <pc:sldChg chg="add del">
        <pc:chgData name="Lucas Jellema" userId="7e183fbb-84e0-44b3-9b03-0792bc8d162b" providerId="ADAL" clId="{394FDAC3-A80D-47CB-9792-56410C0384BC}" dt="2022-04-02T05:44:55.916" v="107" actId="2696"/>
        <pc:sldMkLst>
          <pc:docMk/>
          <pc:sldMk cId="3734305700" sldId="2076137730"/>
        </pc:sldMkLst>
      </pc:sldChg>
      <pc:sldChg chg="add del">
        <pc:chgData name="Lucas Jellema" userId="7e183fbb-84e0-44b3-9b03-0792bc8d162b" providerId="ADAL" clId="{394FDAC3-A80D-47CB-9792-56410C0384BC}" dt="2022-04-02T05:44:13.568" v="106" actId="47"/>
        <pc:sldMkLst>
          <pc:docMk/>
          <pc:sldMk cId="1095441632" sldId="2076137731"/>
        </pc:sldMkLst>
      </pc:sldChg>
      <pc:sldChg chg="add">
        <pc:chgData name="Lucas Jellema" userId="7e183fbb-84e0-44b3-9b03-0792bc8d162b" providerId="ADAL" clId="{394FDAC3-A80D-47CB-9792-56410C0384BC}" dt="2022-04-02T05:42:10.013" v="103"/>
        <pc:sldMkLst>
          <pc:docMk/>
          <pc:sldMk cId="3432428920" sldId="2076137732"/>
        </pc:sldMkLst>
      </pc:sldChg>
      <pc:sldChg chg="add del">
        <pc:chgData name="Lucas Jellema" userId="7e183fbb-84e0-44b3-9b03-0792bc8d162b" providerId="ADAL" clId="{394FDAC3-A80D-47CB-9792-56410C0384BC}" dt="2022-04-02T05:45:36.571" v="109" actId="47"/>
        <pc:sldMkLst>
          <pc:docMk/>
          <pc:sldMk cId="1389133550" sldId="2076137733"/>
        </pc:sldMkLst>
      </pc:sldChg>
      <pc:sldChg chg="add del">
        <pc:chgData name="Lucas Jellema" userId="7e183fbb-84e0-44b3-9b03-0792bc8d162b" providerId="ADAL" clId="{394FDAC3-A80D-47CB-9792-56410C0384BC}" dt="2022-04-02T05:44:55.916" v="107" actId="2696"/>
        <pc:sldMkLst>
          <pc:docMk/>
          <pc:sldMk cId="2006038947" sldId="2076137733"/>
        </pc:sldMkLst>
      </pc:sldChg>
      <pc:sldChg chg="add del">
        <pc:chgData name="Lucas Jellema" userId="7e183fbb-84e0-44b3-9b03-0792bc8d162b" providerId="ADAL" clId="{394FDAC3-A80D-47CB-9792-56410C0384BC}" dt="2022-04-02T05:45:36.571" v="109" actId="47"/>
        <pc:sldMkLst>
          <pc:docMk/>
          <pc:sldMk cId="1264366332" sldId="2076137734"/>
        </pc:sldMkLst>
      </pc:sldChg>
      <pc:sldChg chg="add del">
        <pc:chgData name="Lucas Jellema" userId="7e183fbb-84e0-44b3-9b03-0792bc8d162b" providerId="ADAL" clId="{394FDAC3-A80D-47CB-9792-56410C0384BC}" dt="2022-04-02T05:44:55.916" v="107" actId="2696"/>
        <pc:sldMkLst>
          <pc:docMk/>
          <pc:sldMk cId="3679424595" sldId="2076137734"/>
        </pc:sldMkLst>
      </pc:sldChg>
      <pc:sldChg chg="add del">
        <pc:chgData name="Lucas Jellema" userId="7e183fbb-84e0-44b3-9b03-0792bc8d162b" providerId="ADAL" clId="{394FDAC3-A80D-47CB-9792-56410C0384BC}" dt="2022-04-02T05:44:11.664" v="105" actId="47"/>
        <pc:sldMkLst>
          <pc:docMk/>
          <pc:sldMk cId="2488665033" sldId="2076137735"/>
        </pc:sldMkLst>
      </pc:sldChg>
      <pc:sldChg chg="modSp add ord">
        <pc:chgData name="Lucas Jellema" userId="7e183fbb-84e0-44b3-9b03-0792bc8d162b" providerId="ADAL" clId="{394FDAC3-A80D-47CB-9792-56410C0384BC}" dt="2022-04-02T05:41:10.120" v="102"/>
        <pc:sldMkLst>
          <pc:docMk/>
          <pc:sldMk cId="1399576519" sldId="2076137736"/>
        </pc:sldMkLst>
        <pc:spChg chg="mod">
          <ac:chgData name="Lucas Jellema" userId="7e183fbb-84e0-44b3-9b03-0792bc8d162b" providerId="ADAL" clId="{394FDAC3-A80D-47CB-9792-56410C0384BC}" dt="2022-04-02T05:39:13.190" v="100" actId="20577"/>
          <ac:spMkLst>
            <pc:docMk/>
            <pc:sldMk cId="1399576519" sldId="2076137736"/>
            <ac:spMk id="101" creationId="{E9A2046F-EB75-4AD9-B314-D7FC3D410F79}"/>
          </ac:spMkLst>
        </pc:spChg>
        <pc:cxnChg chg="mod">
          <ac:chgData name="Lucas Jellema" userId="7e183fbb-84e0-44b3-9b03-0792bc8d162b" providerId="ADAL" clId="{394FDAC3-A80D-47CB-9792-56410C0384BC}" dt="2022-04-02T05:39:12.218" v="99" actId="20577"/>
          <ac:cxnSpMkLst>
            <pc:docMk/>
            <pc:sldMk cId="1399576519" sldId="2076137736"/>
            <ac:cxnSpMk id="7173" creationId="{DEE09774-5E57-4880-8225-643ECB2AD039}"/>
          </ac:cxnSpMkLst>
        </pc:cxnChg>
      </pc:sldChg>
      <pc:sldChg chg="add del">
        <pc:chgData name="Lucas Jellema" userId="7e183fbb-84e0-44b3-9b03-0792bc8d162b" providerId="ADAL" clId="{394FDAC3-A80D-47CB-9792-56410C0384BC}" dt="2022-04-02T05:33:54.754" v="65" actId="47"/>
        <pc:sldMkLst>
          <pc:docMk/>
          <pc:sldMk cId="1013367899" sldId="2076137737"/>
        </pc:sldMkLst>
      </pc:sldChg>
      <pc:sldChg chg="add del">
        <pc:chgData name="Lucas Jellema" userId="7e183fbb-84e0-44b3-9b03-0792bc8d162b" providerId="ADAL" clId="{394FDAC3-A80D-47CB-9792-56410C0384BC}" dt="2022-04-02T05:33:55.702" v="66" actId="47"/>
        <pc:sldMkLst>
          <pc:docMk/>
          <pc:sldMk cId="3094758427" sldId="2076137738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2728810567" sldId="2076137739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1956128465" sldId="2076137740"/>
        </pc:sldMkLst>
      </pc:sldChg>
      <pc:sldChg chg="add">
        <pc:chgData name="Lucas Jellema" userId="7e183fbb-84e0-44b3-9b03-0792bc8d162b" providerId="ADAL" clId="{394FDAC3-A80D-47CB-9792-56410C0384BC}" dt="2022-04-02T05:33:49.643" v="63"/>
        <pc:sldMkLst>
          <pc:docMk/>
          <pc:sldMk cId="3991616309" sldId="2076137741"/>
        </pc:sldMkLst>
      </pc:sldChg>
      <pc:sldChg chg="add">
        <pc:chgData name="Lucas Jellema" userId="7e183fbb-84e0-44b3-9b03-0792bc8d162b" providerId="ADAL" clId="{394FDAC3-A80D-47CB-9792-56410C0384BC}" dt="2022-04-02T06:01:35.739" v="130"/>
        <pc:sldMkLst>
          <pc:docMk/>
          <pc:sldMk cId="2315538549" sldId="2141411157"/>
        </pc:sldMkLst>
      </pc:sldChg>
      <pc:sldChg chg="addSp delSp modSp add mod delAnim">
        <pc:chgData name="Lucas Jellema" userId="7e183fbb-84e0-44b3-9b03-0792bc8d162b" providerId="ADAL" clId="{394FDAC3-A80D-47CB-9792-56410C0384BC}" dt="2022-04-02T06:27:08.388" v="518" actId="1036"/>
        <pc:sldMkLst>
          <pc:docMk/>
          <pc:sldMk cId="492334889" sldId="2141411158"/>
        </pc:sldMkLst>
        <pc:spChg chg="mod">
          <ac:chgData name="Lucas Jellema" userId="7e183fbb-84e0-44b3-9b03-0792bc8d162b" providerId="ADAL" clId="{394FDAC3-A80D-47CB-9792-56410C0384BC}" dt="2022-04-02T06:26:51.261" v="506" actId="20577"/>
          <ac:spMkLst>
            <pc:docMk/>
            <pc:sldMk cId="492334889" sldId="2141411158"/>
            <ac:spMk id="2" creationId="{4080D96B-D494-4669-9657-D7B140BEA6DA}"/>
          </ac:spMkLst>
        </pc:spChg>
        <pc:spChg chg="mod">
          <ac:chgData name="Lucas Jellema" userId="7e183fbb-84e0-44b3-9b03-0792bc8d162b" providerId="ADAL" clId="{394FDAC3-A80D-47CB-9792-56410C0384BC}" dt="2022-04-02T06:26:21.233" v="472" actId="6549"/>
          <ac:spMkLst>
            <pc:docMk/>
            <pc:sldMk cId="492334889" sldId="2141411158"/>
            <ac:spMk id="71" creationId="{ECF5241E-DA67-4819-9F51-BC106C003E9E}"/>
          </ac:spMkLst>
        </pc:spChg>
        <pc:spChg chg="mod">
          <ac:chgData name="Lucas Jellema" userId="7e183fbb-84e0-44b3-9b03-0792bc8d162b" providerId="ADAL" clId="{394FDAC3-A80D-47CB-9792-56410C0384BC}" dt="2022-04-02T06:27:01.196" v="508" actId="114"/>
          <ac:spMkLst>
            <pc:docMk/>
            <pc:sldMk cId="492334889" sldId="2141411158"/>
            <ac:spMk id="85" creationId="{79419970-E695-4D7F-B5CF-F2217B33FBAE}"/>
          </ac:spMkLst>
        </pc:spChg>
        <pc:grpChg chg="del">
          <ac:chgData name="Lucas Jellema" userId="7e183fbb-84e0-44b3-9b03-0792bc8d162b" providerId="ADAL" clId="{394FDAC3-A80D-47CB-9792-56410C0384BC}" dt="2022-04-02T06:23:26.827" v="235" actId="478"/>
          <ac:grpSpMkLst>
            <pc:docMk/>
            <pc:sldMk cId="492334889" sldId="2141411158"/>
            <ac:grpSpMk id="6" creationId="{1376AB8B-6F88-4F3C-AFE3-FA3E3C98494D}"/>
          </ac:grpSpMkLst>
        </pc:grpChg>
        <pc:grpChg chg="del">
          <ac:chgData name="Lucas Jellema" userId="7e183fbb-84e0-44b3-9b03-0792bc8d162b" providerId="ADAL" clId="{394FDAC3-A80D-47CB-9792-56410C0384BC}" dt="2022-04-02T06:26:23.916" v="473" actId="478"/>
          <ac:grpSpMkLst>
            <pc:docMk/>
            <pc:sldMk cId="492334889" sldId="2141411158"/>
            <ac:grpSpMk id="70" creationId="{12A4F020-D5F3-4E65-85D0-8C5F0C920E40}"/>
          </ac:grpSpMkLst>
        </pc:grpChg>
        <pc:picChg chg="add mod">
          <ac:chgData name="Lucas Jellema" userId="7e183fbb-84e0-44b3-9b03-0792bc8d162b" providerId="ADAL" clId="{394FDAC3-A80D-47CB-9792-56410C0384BC}" dt="2022-04-02T06:27:08.388" v="518" actId="1036"/>
          <ac:picMkLst>
            <pc:docMk/>
            <pc:sldMk cId="492334889" sldId="2141411158"/>
            <ac:picMk id="1026" creationId="{B97C6293-3ABC-497D-999B-B0A7CD81472B}"/>
          </ac:picMkLst>
        </pc:picChg>
      </pc:sldChg>
      <pc:sldChg chg="add del">
        <pc:chgData name="Lucas Jellema" userId="7e183fbb-84e0-44b3-9b03-0792bc8d162b" providerId="ADAL" clId="{394FDAC3-A80D-47CB-9792-56410C0384BC}" dt="2022-04-02T06:34:17.514" v="520"/>
        <pc:sldMkLst>
          <pc:docMk/>
          <pc:sldMk cId="1119367676" sldId="2141411159"/>
        </pc:sldMkLst>
      </pc:sldChg>
      <pc:sldChg chg="addSp delSp modSp add mod modAnim">
        <pc:chgData name="Lucas Jellema" userId="7e183fbb-84e0-44b3-9b03-0792bc8d162b" providerId="ADAL" clId="{394FDAC3-A80D-47CB-9792-56410C0384BC}" dt="2022-04-02T13:35:26.968" v="972" actId="478"/>
        <pc:sldMkLst>
          <pc:docMk/>
          <pc:sldMk cId="2122557188" sldId="2141411159"/>
        </pc:sldMkLst>
        <pc:spChg chg="add mod">
          <ac:chgData name="Lucas Jellema" userId="7e183fbb-84e0-44b3-9b03-0792bc8d162b" providerId="ADAL" clId="{394FDAC3-A80D-47CB-9792-56410C0384BC}" dt="2022-04-02T13:25:55.665" v="843" actId="1076"/>
          <ac:spMkLst>
            <pc:docMk/>
            <pc:sldMk cId="2122557188" sldId="2141411159"/>
            <ac:spMk id="2" creationId="{0403089A-6C8B-45C6-B922-383E9B0EB21A}"/>
          </ac:spMkLst>
        </pc:spChg>
        <pc:spChg chg="add mod">
          <ac:chgData name="Lucas Jellema" userId="7e183fbb-84e0-44b3-9b03-0792bc8d162b" providerId="ADAL" clId="{394FDAC3-A80D-47CB-9792-56410C0384BC}" dt="2022-04-02T13:27:43.699" v="921" actId="14100"/>
          <ac:spMkLst>
            <pc:docMk/>
            <pc:sldMk cId="2122557188" sldId="2141411159"/>
            <ac:spMk id="3" creationId="{0D0F8D9E-7DC7-4461-BC87-E6892EBFA351}"/>
          </ac:spMkLst>
        </pc:spChg>
        <pc:spChg chg="mod">
          <ac:chgData name="Lucas Jellema" userId="7e183fbb-84e0-44b3-9b03-0792bc8d162b" providerId="ADAL" clId="{394FDAC3-A80D-47CB-9792-56410C0384BC}" dt="2022-04-02T13:32:18.508" v="950" actId="313"/>
          <ac:spMkLst>
            <pc:docMk/>
            <pc:sldMk cId="2122557188" sldId="2141411159"/>
            <ac:spMk id="18" creationId="{C418FA90-85A0-49B2-AC96-FC5647DE1D3D}"/>
          </ac:spMkLst>
        </pc:spChg>
        <pc:spChg chg="del">
          <ac:chgData name="Lucas Jellema" userId="7e183fbb-84e0-44b3-9b03-0792bc8d162b" providerId="ADAL" clId="{394FDAC3-A80D-47CB-9792-56410C0384BC}" dt="2022-04-02T09:14:29.878" v="762" actId="478"/>
          <ac:spMkLst>
            <pc:docMk/>
            <pc:sldMk cId="2122557188" sldId="2141411159"/>
            <ac:spMk id="19" creationId="{65679847-6256-45DA-99A7-324A71B4FE3A}"/>
          </ac:spMkLst>
        </pc:spChg>
        <pc:spChg chg="del">
          <ac:chgData name="Lucas Jellema" userId="7e183fbb-84e0-44b3-9b03-0792bc8d162b" providerId="ADAL" clId="{394FDAC3-A80D-47CB-9792-56410C0384BC}" dt="2022-04-02T09:14:29.878" v="762" actId="478"/>
          <ac:spMkLst>
            <pc:docMk/>
            <pc:sldMk cId="2122557188" sldId="2141411159"/>
            <ac:spMk id="20" creationId="{1D94800A-27DC-49F7-AD2A-CA2567B6A226}"/>
          </ac:spMkLst>
        </pc:spChg>
        <pc:spChg chg="del">
          <ac:chgData name="Lucas Jellema" userId="7e183fbb-84e0-44b3-9b03-0792bc8d162b" providerId="ADAL" clId="{394FDAC3-A80D-47CB-9792-56410C0384BC}" dt="2022-04-02T09:14:29.878" v="762" actId="478"/>
          <ac:spMkLst>
            <pc:docMk/>
            <pc:sldMk cId="2122557188" sldId="2141411159"/>
            <ac:spMk id="21" creationId="{54579573-C9E6-457F-B491-B4B17E864A98}"/>
          </ac:spMkLst>
        </pc:spChg>
        <pc:spChg chg="del">
          <ac:chgData name="Lucas Jellema" userId="7e183fbb-84e0-44b3-9b03-0792bc8d162b" providerId="ADAL" clId="{394FDAC3-A80D-47CB-9792-56410C0384BC}" dt="2022-04-02T09:14:29.878" v="762" actId="478"/>
          <ac:spMkLst>
            <pc:docMk/>
            <pc:sldMk cId="2122557188" sldId="2141411159"/>
            <ac:spMk id="22" creationId="{091EDDCC-6A0B-4529-B24A-43D238D344E1}"/>
          </ac:spMkLst>
        </pc:spChg>
        <pc:spChg chg="del">
          <ac:chgData name="Lucas Jellema" userId="7e183fbb-84e0-44b3-9b03-0792bc8d162b" providerId="ADAL" clId="{394FDAC3-A80D-47CB-9792-56410C0384BC}" dt="2022-04-02T09:14:29.878" v="762" actId="478"/>
          <ac:spMkLst>
            <pc:docMk/>
            <pc:sldMk cId="2122557188" sldId="2141411159"/>
            <ac:spMk id="23" creationId="{04DF4F7C-1233-499E-8388-1EE9C1AFDCE2}"/>
          </ac:spMkLst>
        </pc:spChg>
        <pc:spChg chg="del">
          <ac:chgData name="Lucas Jellema" userId="7e183fbb-84e0-44b3-9b03-0792bc8d162b" providerId="ADAL" clId="{394FDAC3-A80D-47CB-9792-56410C0384BC}" dt="2022-04-02T09:14:29.878" v="762" actId="478"/>
          <ac:spMkLst>
            <pc:docMk/>
            <pc:sldMk cId="2122557188" sldId="2141411159"/>
            <ac:spMk id="24" creationId="{807F985D-54A6-4390-B936-E27BB04CAFB4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27" creationId="{EB767641-6D29-4DB7-9003-1637996A820C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28" creationId="{6349949E-646F-4152-B2C2-28BF318BEBF7}"/>
          </ac:spMkLst>
        </pc:spChg>
        <pc:spChg chg="del">
          <ac:chgData name="Lucas Jellema" userId="7e183fbb-84e0-44b3-9b03-0792bc8d162b" providerId="ADAL" clId="{394FDAC3-A80D-47CB-9792-56410C0384BC}" dt="2022-04-02T09:14:29.878" v="762" actId="478"/>
          <ac:spMkLst>
            <pc:docMk/>
            <pc:sldMk cId="2122557188" sldId="2141411159"/>
            <ac:spMk id="30" creationId="{BFE6CF27-91AE-4A12-B673-357562D9401A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31" creationId="{996B63F6-F7AE-4F39-B558-4F6BBCAD2B4B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33" creationId="{1F592F32-1DCA-45E9-ACBF-19668DAF0720}"/>
          </ac:spMkLst>
        </pc:spChg>
        <pc:spChg chg="del">
          <ac:chgData name="Lucas Jellema" userId="7e183fbb-84e0-44b3-9b03-0792bc8d162b" providerId="ADAL" clId="{394FDAC3-A80D-47CB-9792-56410C0384BC}" dt="2022-04-02T09:14:29.878" v="762" actId="478"/>
          <ac:spMkLst>
            <pc:docMk/>
            <pc:sldMk cId="2122557188" sldId="2141411159"/>
            <ac:spMk id="34" creationId="{C2666ADA-794B-4E95-9263-685C30753ED7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35" creationId="{BB27E4BE-FB71-4FC2-B46E-F259F851188D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36" creationId="{B8A70AA1-F3C2-433F-A9EE-4BF08DE0E88E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37" creationId="{338335D4-C6AD-45FF-A480-D1CF907CA635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38" creationId="{CDE839AD-8138-4C32-B15E-A16034942FE7}"/>
          </ac:spMkLst>
        </pc:spChg>
        <pc:spChg chg="add mod">
          <ac:chgData name="Lucas Jellema" userId="7e183fbb-84e0-44b3-9b03-0792bc8d162b" providerId="ADAL" clId="{394FDAC3-A80D-47CB-9792-56410C0384BC}" dt="2022-04-02T13:25:45.128" v="837" actId="14100"/>
          <ac:spMkLst>
            <pc:docMk/>
            <pc:sldMk cId="2122557188" sldId="2141411159"/>
            <ac:spMk id="39" creationId="{0539254E-9795-4711-BAB8-7E60A7AAE5EA}"/>
          </ac:spMkLst>
        </pc:spChg>
        <pc:spChg chg="add 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40" creationId="{A6BF216C-A11F-41D6-9847-EEECDE1C3C20}"/>
          </ac:spMkLst>
        </pc:spChg>
        <pc:spChg chg="add 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41" creationId="{5CCB6580-6400-45F4-9736-EC0867904DE7}"/>
          </ac:spMkLst>
        </pc:spChg>
        <pc:spChg chg="add 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42" creationId="{DB13A197-8723-4E61-BD5A-FE22448872F8}"/>
          </ac:spMkLst>
        </pc:spChg>
        <pc:spChg chg="add 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43" creationId="{83E06DA8-DE8B-4943-9943-BDB1A9D19AAF}"/>
          </ac:spMkLst>
        </pc:spChg>
        <pc:spChg chg="add 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44" creationId="{B19A2664-C212-491D-8AF8-60F5FDBB0CC3}"/>
          </ac:spMkLst>
        </pc:spChg>
        <pc:spChg chg="add 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47" creationId="{2DD3E8C6-0B0C-4C07-B90B-3D4B1EBBC09E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49" creationId="{F1F529D6-E183-427E-AB9F-9171911F758B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53" creationId="{6370FCC8-126F-42DC-8FF6-BFD3EC8E2F64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56" creationId="{4073770B-DE5C-4EEE-B2F0-FA8314BDD843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59" creationId="{055F2094-A3E9-4193-9A5D-97B76E6AFFB2}"/>
          </ac:spMkLst>
        </pc:spChg>
        <pc:spChg chg="mod">
          <ac:chgData name="Lucas Jellema" userId="7e183fbb-84e0-44b3-9b03-0792bc8d162b" providerId="ADAL" clId="{394FDAC3-A80D-47CB-9792-56410C0384BC}" dt="2022-04-02T09:14:30.615" v="763"/>
          <ac:spMkLst>
            <pc:docMk/>
            <pc:sldMk cId="2122557188" sldId="2141411159"/>
            <ac:spMk id="62" creationId="{928325E5-FB20-4C2B-83F4-90B652A7DEC1}"/>
          </ac:spMkLst>
        </pc:spChg>
        <pc:spChg chg="add del mod">
          <ac:chgData name="Lucas Jellema" userId="7e183fbb-84e0-44b3-9b03-0792bc8d162b" providerId="ADAL" clId="{394FDAC3-A80D-47CB-9792-56410C0384BC}" dt="2022-04-02T13:24:07.731" v="806" actId="478"/>
          <ac:spMkLst>
            <pc:docMk/>
            <pc:sldMk cId="2122557188" sldId="2141411159"/>
            <ac:spMk id="65" creationId="{A90144AB-6936-4A9B-B0F8-F11A11996257}"/>
          </ac:spMkLst>
        </pc:spChg>
        <pc:spChg chg="add mod">
          <ac:chgData name="Lucas Jellema" userId="7e183fbb-84e0-44b3-9b03-0792bc8d162b" providerId="ADAL" clId="{394FDAC3-A80D-47CB-9792-56410C0384BC}" dt="2022-04-02T13:25:15.447" v="835" actId="14100"/>
          <ac:spMkLst>
            <pc:docMk/>
            <pc:sldMk cId="2122557188" sldId="2141411159"/>
            <ac:spMk id="66" creationId="{5DB5F6A9-6DDA-4B3E-9B43-AFEC65D5ED21}"/>
          </ac:spMkLst>
        </pc:spChg>
        <pc:spChg chg="add mod">
          <ac:chgData name="Lucas Jellema" userId="7e183fbb-84e0-44b3-9b03-0792bc8d162b" providerId="ADAL" clId="{394FDAC3-A80D-47CB-9792-56410C0384BC}" dt="2022-04-02T13:25:11.218" v="834" actId="14100"/>
          <ac:spMkLst>
            <pc:docMk/>
            <pc:sldMk cId="2122557188" sldId="2141411159"/>
            <ac:spMk id="67" creationId="{3472D796-881F-41D6-99F3-2E535E4080E2}"/>
          </ac:spMkLst>
        </pc:spChg>
        <pc:spChg chg="add mod">
          <ac:chgData name="Lucas Jellema" userId="7e183fbb-84e0-44b3-9b03-0792bc8d162b" providerId="ADAL" clId="{394FDAC3-A80D-47CB-9792-56410C0384BC}" dt="2022-04-02T13:31:34.476" v="931" actId="14100"/>
          <ac:spMkLst>
            <pc:docMk/>
            <pc:sldMk cId="2122557188" sldId="2141411159"/>
            <ac:spMk id="68" creationId="{CFB6A85F-16C8-4A88-8D80-1760B5B7B070}"/>
          </ac:spMkLst>
        </pc:spChg>
        <pc:spChg chg="add mod">
          <ac:chgData name="Lucas Jellema" userId="7e183fbb-84e0-44b3-9b03-0792bc8d162b" providerId="ADAL" clId="{394FDAC3-A80D-47CB-9792-56410C0384BC}" dt="2022-04-02T13:31:41.405" v="933" actId="1076"/>
          <ac:spMkLst>
            <pc:docMk/>
            <pc:sldMk cId="2122557188" sldId="2141411159"/>
            <ac:spMk id="69" creationId="{6E7C5901-919E-4406-AE65-3C4F4DE7CCC3}"/>
          </ac:spMkLst>
        </pc:spChg>
        <pc:spChg chg="add mod">
          <ac:chgData name="Lucas Jellema" userId="7e183fbb-84e0-44b3-9b03-0792bc8d162b" providerId="ADAL" clId="{394FDAC3-A80D-47CB-9792-56410C0384BC}" dt="2022-04-02T13:31:54.791" v="936" actId="14100"/>
          <ac:spMkLst>
            <pc:docMk/>
            <pc:sldMk cId="2122557188" sldId="2141411159"/>
            <ac:spMk id="70" creationId="{5AB2B39E-486A-4C99-8982-E134D3AB036A}"/>
          </ac:spMkLst>
        </pc:spChg>
        <pc:spChg chg="add mod">
          <ac:chgData name="Lucas Jellema" userId="7e183fbb-84e0-44b3-9b03-0792bc8d162b" providerId="ADAL" clId="{394FDAC3-A80D-47CB-9792-56410C0384BC}" dt="2022-04-02T13:32:23.456" v="952" actId="14100"/>
          <ac:spMkLst>
            <pc:docMk/>
            <pc:sldMk cId="2122557188" sldId="2141411159"/>
            <ac:spMk id="71" creationId="{D19A9EAC-2DE3-4C24-B31F-712DD2C80A5F}"/>
          </ac:spMkLst>
        </pc:spChg>
        <pc:spChg chg="add mod">
          <ac:chgData name="Lucas Jellema" userId="7e183fbb-84e0-44b3-9b03-0792bc8d162b" providerId="ADAL" clId="{394FDAC3-A80D-47CB-9792-56410C0384BC}" dt="2022-04-02T13:32:35.338" v="955" actId="14100"/>
          <ac:spMkLst>
            <pc:docMk/>
            <pc:sldMk cId="2122557188" sldId="2141411159"/>
            <ac:spMk id="72" creationId="{C6F79757-4AEC-4561-B7A1-5DC944856696}"/>
          </ac:spMkLst>
        </pc:spChg>
        <pc:spChg chg="add mod">
          <ac:chgData name="Lucas Jellema" userId="7e183fbb-84e0-44b3-9b03-0792bc8d162b" providerId="ADAL" clId="{394FDAC3-A80D-47CB-9792-56410C0384BC}" dt="2022-04-02T13:32:49.543" v="958" actId="14100"/>
          <ac:spMkLst>
            <pc:docMk/>
            <pc:sldMk cId="2122557188" sldId="2141411159"/>
            <ac:spMk id="73" creationId="{07CC47DB-36C5-4D03-A0DE-D05B2231DC07}"/>
          </ac:spMkLst>
        </pc:spChg>
        <pc:grpChg chg="del">
          <ac:chgData name="Lucas Jellema" userId="7e183fbb-84e0-44b3-9b03-0792bc8d162b" providerId="ADAL" clId="{394FDAC3-A80D-47CB-9792-56410C0384BC}" dt="2022-04-02T09:14:29.878" v="762" actId="478"/>
          <ac:grpSpMkLst>
            <pc:docMk/>
            <pc:sldMk cId="2122557188" sldId="2141411159"/>
            <ac:grpSpMk id="8" creationId="{EF3A7509-257F-4BD8-9F31-37F837F1569D}"/>
          </ac:grpSpMkLst>
        </pc:grpChg>
        <pc:grpChg chg="add mod">
          <ac:chgData name="Lucas Jellema" userId="7e183fbb-84e0-44b3-9b03-0792bc8d162b" providerId="ADAL" clId="{394FDAC3-A80D-47CB-9792-56410C0384BC}" dt="2022-04-02T09:14:30.615" v="763"/>
          <ac:grpSpMkLst>
            <pc:docMk/>
            <pc:sldMk cId="2122557188" sldId="2141411159"/>
            <ac:grpSpMk id="26" creationId="{135AA697-32A3-47CE-8F49-A34FF731CED0}"/>
          </ac:grpSpMkLst>
        </pc:grpChg>
        <pc:grpChg chg="mod">
          <ac:chgData name="Lucas Jellema" userId="7e183fbb-84e0-44b3-9b03-0792bc8d162b" providerId="ADAL" clId="{394FDAC3-A80D-47CB-9792-56410C0384BC}" dt="2022-04-02T09:14:30.615" v="763"/>
          <ac:grpSpMkLst>
            <pc:docMk/>
            <pc:sldMk cId="2122557188" sldId="2141411159"/>
            <ac:grpSpMk id="29" creationId="{7CB2ED5D-8AEB-4C0B-BBEB-18BF7B0E11B4}"/>
          </ac:grpSpMkLst>
        </pc:grpChg>
        <pc:grpChg chg="add mod">
          <ac:chgData name="Lucas Jellema" userId="7e183fbb-84e0-44b3-9b03-0792bc8d162b" providerId="ADAL" clId="{394FDAC3-A80D-47CB-9792-56410C0384BC}" dt="2022-04-02T09:14:30.615" v="763"/>
          <ac:grpSpMkLst>
            <pc:docMk/>
            <pc:sldMk cId="2122557188" sldId="2141411159"/>
            <ac:grpSpMk id="48" creationId="{3AE5F61C-1009-40D8-8E28-2D9C9382C9CE}"/>
          </ac:grpSpMkLst>
        </pc:grpChg>
        <pc:grpChg chg="mod">
          <ac:chgData name="Lucas Jellema" userId="7e183fbb-84e0-44b3-9b03-0792bc8d162b" providerId="ADAL" clId="{394FDAC3-A80D-47CB-9792-56410C0384BC}" dt="2022-04-02T09:14:30.615" v="763"/>
          <ac:grpSpMkLst>
            <pc:docMk/>
            <pc:sldMk cId="2122557188" sldId="2141411159"/>
            <ac:grpSpMk id="50" creationId="{E1923002-52AA-413A-888C-B71AD88521BE}"/>
          </ac:grpSpMkLst>
        </pc:grpChg>
        <pc:grpChg chg="mod">
          <ac:chgData name="Lucas Jellema" userId="7e183fbb-84e0-44b3-9b03-0792bc8d162b" providerId="ADAL" clId="{394FDAC3-A80D-47CB-9792-56410C0384BC}" dt="2022-04-02T09:14:30.615" v="763"/>
          <ac:grpSpMkLst>
            <pc:docMk/>
            <pc:sldMk cId="2122557188" sldId="2141411159"/>
            <ac:grpSpMk id="51" creationId="{9C9C91E5-5011-428C-86C8-B166D538E9BF}"/>
          </ac:grpSpMkLst>
        </pc:grpChg>
        <pc:grpChg chg="mod">
          <ac:chgData name="Lucas Jellema" userId="7e183fbb-84e0-44b3-9b03-0792bc8d162b" providerId="ADAL" clId="{394FDAC3-A80D-47CB-9792-56410C0384BC}" dt="2022-04-02T09:14:30.615" v="763"/>
          <ac:grpSpMkLst>
            <pc:docMk/>
            <pc:sldMk cId="2122557188" sldId="2141411159"/>
            <ac:grpSpMk id="54" creationId="{8AC49B1E-C216-4193-A4F9-2D6F056313C4}"/>
          </ac:grpSpMkLst>
        </pc:grpChg>
        <pc:grpChg chg="mod">
          <ac:chgData name="Lucas Jellema" userId="7e183fbb-84e0-44b3-9b03-0792bc8d162b" providerId="ADAL" clId="{394FDAC3-A80D-47CB-9792-56410C0384BC}" dt="2022-04-02T09:14:30.615" v="763"/>
          <ac:grpSpMkLst>
            <pc:docMk/>
            <pc:sldMk cId="2122557188" sldId="2141411159"/>
            <ac:grpSpMk id="55" creationId="{EA09CACD-08CA-451B-8C86-7E96F5496E88}"/>
          </ac:grpSpMkLst>
        </pc:grpChg>
        <pc:grpChg chg="mod">
          <ac:chgData name="Lucas Jellema" userId="7e183fbb-84e0-44b3-9b03-0792bc8d162b" providerId="ADAL" clId="{394FDAC3-A80D-47CB-9792-56410C0384BC}" dt="2022-04-02T09:14:30.615" v="763"/>
          <ac:grpSpMkLst>
            <pc:docMk/>
            <pc:sldMk cId="2122557188" sldId="2141411159"/>
            <ac:grpSpMk id="60" creationId="{2227DFFD-43BB-47BA-855F-1F4BBCE7E629}"/>
          </ac:grpSpMkLst>
        </pc:grpChg>
        <pc:grpChg chg="mod">
          <ac:chgData name="Lucas Jellema" userId="7e183fbb-84e0-44b3-9b03-0792bc8d162b" providerId="ADAL" clId="{394FDAC3-A80D-47CB-9792-56410C0384BC}" dt="2022-04-02T09:14:30.615" v="763"/>
          <ac:grpSpMkLst>
            <pc:docMk/>
            <pc:sldMk cId="2122557188" sldId="2141411159"/>
            <ac:grpSpMk id="61" creationId="{48F1B6EE-3361-448A-961E-EA88A59F30EE}"/>
          </ac:grpSpMkLst>
        </pc:grpChg>
        <pc:picChg chg="add del mod">
          <ac:chgData name="Lucas Jellema" userId="7e183fbb-84e0-44b3-9b03-0792bc8d162b" providerId="ADAL" clId="{394FDAC3-A80D-47CB-9792-56410C0384BC}" dt="2022-04-02T13:35:26.968" v="972" actId="478"/>
          <ac:picMkLst>
            <pc:docMk/>
            <pc:sldMk cId="2122557188" sldId="2141411159"/>
            <ac:picMk id="6" creationId="{EB3F02C3-DB3E-4E01-9C57-1208423EE38F}"/>
          </ac:picMkLst>
        </pc:picChg>
        <pc:picChg chg="del">
          <ac:chgData name="Lucas Jellema" userId="7e183fbb-84e0-44b3-9b03-0792bc8d162b" providerId="ADAL" clId="{394FDAC3-A80D-47CB-9792-56410C0384BC}" dt="2022-04-02T09:14:29.878" v="762" actId="478"/>
          <ac:picMkLst>
            <pc:docMk/>
            <pc:sldMk cId="2122557188" sldId="2141411159"/>
            <ac:picMk id="25" creationId="{B984C56B-E3D8-4548-B112-CD12E1E9AB27}"/>
          </ac:picMkLst>
        </pc:picChg>
        <pc:picChg chg="del">
          <ac:chgData name="Lucas Jellema" userId="7e183fbb-84e0-44b3-9b03-0792bc8d162b" providerId="ADAL" clId="{394FDAC3-A80D-47CB-9792-56410C0384BC}" dt="2022-04-02T09:14:29.878" v="762" actId="478"/>
          <ac:picMkLst>
            <pc:docMk/>
            <pc:sldMk cId="2122557188" sldId="2141411159"/>
            <ac:picMk id="32" creationId="{35CD45DD-2D29-4D90-B371-C6594C148BA1}"/>
          </ac:picMkLst>
        </pc:picChg>
        <pc:picChg chg="add mod">
          <ac:chgData name="Lucas Jellema" userId="7e183fbb-84e0-44b3-9b03-0792bc8d162b" providerId="ADAL" clId="{394FDAC3-A80D-47CB-9792-56410C0384BC}" dt="2022-04-02T09:14:30.615" v="763"/>
          <ac:picMkLst>
            <pc:docMk/>
            <pc:sldMk cId="2122557188" sldId="2141411159"/>
            <ac:picMk id="45" creationId="{1E279988-4ECD-499E-A524-15AC20EEC8EA}"/>
          </ac:picMkLst>
        </pc:picChg>
        <pc:picChg chg="add mod">
          <ac:chgData name="Lucas Jellema" userId="7e183fbb-84e0-44b3-9b03-0792bc8d162b" providerId="ADAL" clId="{394FDAC3-A80D-47CB-9792-56410C0384BC}" dt="2022-04-02T09:14:30.615" v="763"/>
          <ac:picMkLst>
            <pc:docMk/>
            <pc:sldMk cId="2122557188" sldId="2141411159"/>
            <ac:picMk id="46" creationId="{2F6A9BCD-A114-4617-A37B-3944AD862FBB}"/>
          </ac:picMkLst>
        </pc:picChg>
        <pc:picChg chg="mod">
          <ac:chgData name="Lucas Jellema" userId="7e183fbb-84e0-44b3-9b03-0792bc8d162b" providerId="ADAL" clId="{394FDAC3-A80D-47CB-9792-56410C0384BC}" dt="2022-04-02T09:14:30.615" v="763"/>
          <ac:picMkLst>
            <pc:docMk/>
            <pc:sldMk cId="2122557188" sldId="2141411159"/>
            <ac:picMk id="52" creationId="{A0EE68AA-DD91-4059-A810-67D1AC3F95DE}"/>
          </ac:picMkLst>
        </pc:picChg>
        <pc:picChg chg="mod">
          <ac:chgData name="Lucas Jellema" userId="7e183fbb-84e0-44b3-9b03-0792bc8d162b" providerId="ADAL" clId="{394FDAC3-A80D-47CB-9792-56410C0384BC}" dt="2022-04-02T09:14:30.615" v="763"/>
          <ac:picMkLst>
            <pc:docMk/>
            <pc:sldMk cId="2122557188" sldId="2141411159"/>
            <ac:picMk id="57" creationId="{3E3C4DB7-C4F0-4392-A8CA-E11F65F2E617}"/>
          </ac:picMkLst>
        </pc:picChg>
        <pc:picChg chg="mod">
          <ac:chgData name="Lucas Jellema" userId="7e183fbb-84e0-44b3-9b03-0792bc8d162b" providerId="ADAL" clId="{394FDAC3-A80D-47CB-9792-56410C0384BC}" dt="2022-04-02T09:14:30.615" v="763"/>
          <ac:picMkLst>
            <pc:docMk/>
            <pc:sldMk cId="2122557188" sldId="2141411159"/>
            <ac:picMk id="58" creationId="{70341673-69B2-4818-B7A2-457125BCE2A2}"/>
          </ac:picMkLst>
        </pc:picChg>
        <pc:picChg chg="mod">
          <ac:chgData name="Lucas Jellema" userId="7e183fbb-84e0-44b3-9b03-0792bc8d162b" providerId="ADAL" clId="{394FDAC3-A80D-47CB-9792-56410C0384BC}" dt="2022-04-02T09:14:30.615" v="763"/>
          <ac:picMkLst>
            <pc:docMk/>
            <pc:sldMk cId="2122557188" sldId="2141411159"/>
            <ac:picMk id="63" creationId="{D2952328-35EF-42C5-BC7E-5B01621FBF93}"/>
          </ac:picMkLst>
        </pc:picChg>
        <pc:picChg chg="mod">
          <ac:chgData name="Lucas Jellema" userId="7e183fbb-84e0-44b3-9b03-0792bc8d162b" providerId="ADAL" clId="{394FDAC3-A80D-47CB-9792-56410C0384BC}" dt="2022-04-02T09:14:30.615" v="763"/>
          <ac:picMkLst>
            <pc:docMk/>
            <pc:sldMk cId="2122557188" sldId="2141411159"/>
            <ac:picMk id="64" creationId="{528BD0F8-6241-4ED7-9293-68802B6CE9EF}"/>
          </ac:picMkLst>
        </pc:picChg>
      </pc:sldChg>
      <pc:sldChg chg="addSp delSp modSp add mod modAnim">
        <pc:chgData name="Lucas Jellema" userId="7e183fbb-84e0-44b3-9b03-0792bc8d162b" providerId="ADAL" clId="{394FDAC3-A80D-47CB-9792-56410C0384BC}" dt="2022-04-02T13:39:58.026" v="1013"/>
        <pc:sldMkLst>
          <pc:docMk/>
          <pc:sldMk cId="2698268527" sldId="2141411160"/>
        </pc:sldMkLst>
        <pc:spChg chg="add mod">
          <ac:chgData name="Lucas Jellema" userId="7e183fbb-84e0-44b3-9b03-0792bc8d162b" providerId="ADAL" clId="{394FDAC3-A80D-47CB-9792-56410C0384BC}" dt="2022-04-02T13:37:13.677" v="988" actId="1036"/>
          <ac:spMkLst>
            <pc:docMk/>
            <pc:sldMk cId="2698268527" sldId="2141411160"/>
            <ac:spMk id="65" creationId="{DD941EEB-6D41-4A74-AC44-2C90551603B1}"/>
          </ac:spMkLst>
        </pc:spChg>
        <pc:spChg chg="del">
          <ac:chgData name="Lucas Jellema" userId="7e183fbb-84e0-44b3-9b03-0792bc8d162b" providerId="ADAL" clId="{394FDAC3-A80D-47CB-9792-56410C0384BC}" dt="2022-04-02T13:35:47.539" v="974" actId="478"/>
          <ac:spMkLst>
            <pc:docMk/>
            <pc:sldMk cId="2698268527" sldId="2141411160"/>
            <ac:spMk id="68" creationId="{CFB6A85F-16C8-4A88-8D80-1760B5B7B070}"/>
          </ac:spMkLst>
        </pc:spChg>
        <pc:spChg chg="del">
          <ac:chgData name="Lucas Jellema" userId="7e183fbb-84e0-44b3-9b03-0792bc8d162b" providerId="ADAL" clId="{394FDAC3-A80D-47CB-9792-56410C0384BC}" dt="2022-04-02T13:35:54.183" v="975" actId="478"/>
          <ac:spMkLst>
            <pc:docMk/>
            <pc:sldMk cId="2698268527" sldId="2141411160"/>
            <ac:spMk id="69" creationId="{6E7C5901-919E-4406-AE65-3C4F4DE7CCC3}"/>
          </ac:spMkLst>
        </pc:spChg>
        <pc:spChg chg="del">
          <ac:chgData name="Lucas Jellema" userId="7e183fbb-84e0-44b3-9b03-0792bc8d162b" providerId="ADAL" clId="{394FDAC3-A80D-47CB-9792-56410C0384BC}" dt="2022-04-02T13:35:56.412" v="976" actId="478"/>
          <ac:spMkLst>
            <pc:docMk/>
            <pc:sldMk cId="2698268527" sldId="2141411160"/>
            <ac:spMk id="70" creationId="{5AB2B39E-486A-4C99-8982-E134D3AB036A}"/>
          </ac:spMkLst>
        </pc:spChg>
        <pc:spChg chg="del">
          <ac:chgData name="Lucas Jellema" userId="7e183fbb-84e0-44b3-9b03-0792bc8d162b" providerId="ADAL" clId="{394FDAC3-A80D-47CB-9792-56410C0384BC}" dt="2022-04-02T13:35:47.539" v="974" actId="478"/>
          <ac:spMkLst>
            <pc:docMk/>
            <pc:sldMk cId="2698268527" sldId="2141411160"/>
            <ac:spMk id="71" creationId="{D19A9EAC-2DE3-4C24-B31F-712DD2C80A5F}"/>
          </ac:spMkLst>
        </pc:spChg>
        <pc:spChg chg="mod">
          <ac:chgData name="Lucas Jellema" userId="7e183fbb-84e0-44b3-9b03-0792bc8d162b" providerId="ADAL" clId="{394FDAC3-A80D-47CB-9792-56410C0384BC}" dt="2022-04-02T13:36:21.214" v="981" actId="14100"/>
          <ac:spMkLst>
            <pc:docMk/>
            <pc:sldMk cId="2698268527" sldId="2141411160"/>
            <ac:spMk id="72" creationId="{C6F79757-4AEC-4561-B7A1-5DC944856696}"/>
          </ac:spMkLst>
        </pc:spChg>
        <pc:spChg chg="mod">
          <ac:chgData name="Lucas Jellema" userId="7e183fbb-84e0-44b3-9b03-0792bc8d162b" providerId="ADAL" clId="{394FDAC3-A80D-47CB-9792-56410C0384BC}" dt="2022-04-02T13:36:04.199" v="978" actId="14100"/>
          <ac:spMkLst>
            <pc:docMk/>
            <pc:sldMk cId="2698268527" sldId="2141411160"/>
            <ac:spMk id="73" creationId="{07CC47DB-36C5-4D03-A0DE-D05B2231DC07}"/>
          </ac:spMkLst>
        </pc:spChg>
        <pc:spChg chg="add mod">
          <ac:chgData name="Lucas Jellema" userId="7e183fbb-84e0-44b3-9b03-0792bc8d162b" providerId="ADAL" clId="{394FDAC3-A80D-47CB-9792-56410C0384BC}" dt="2022-04-02T13:37:31.425" v="992" actId="14100"/>
          <ac:spMkLst>
            <pc:docMk/>
            <pc:sldMk cId="2698268527" sldId="2141411160"/>
            <ac:spMk id="74" creationId="{EEE0379C-5F77-44FC-B45D-BB5F15F6BDC0}"/>
          </ac:spMkLst>
        </pc:spChg>
        <pc:spChg chg="add mod">
          <ac:chgData name="Lucas Jellema" userId="7e183fbb-84e0-44b3-9b03-0792bc8d162b" providerId="ADAL" clId="{394FDAC3-A80D-47CB-9792-56410C0384BC}" dt="2022-04-02T13:37:40.431" v="995" actId="14100"/>
          <ac:spMkLst>
            <pc:docMk/>
            <pc:sldMk cId="2698268527" sldId="2141411160"/>
            <ac:spMk id="75" creationId="{11D1D9A1-187A-4434-A66E-034A66DFDBA9}"/>
          </ac:spMkLst>
        </pc:spChg>
        <pc:spChg chg="add mod">
          <ac:chgData name="Lucas Jellema" userId="7e183fbb-84e0-44b3-9b03-0792bc8d162b" providerId="ADAL" clId="{394FDAC3-A80D-47CB-9792-56410C0384BC}" dt="2022-04-02T13:38:34.491" v="1009" actId="1076"/>
          <ac:spMkLst>
            <pc:docMk/>
            <pc:sldMk cId="2698268527" sldId="2141411160"/>
            <ac:spMk id="76" creationId="{FC029168-524A-4F21-AE54-66C1211671DD}"/>
          </ac:spMkLst>
        </pc:spChg>
      </pc:sldChg>
      <pc:sldChg chg="addSp delSp modSp add mod delAnim modAnim">
        <pc:chgData name="Lucas Jellema" userId="7e183fbb-84e0-44b3-9b03-0792bc8d162b" providerId="ADAL" clId="{394FDAC3-A80D-47CB-9792-56410C0384BC}" dt="2022-04-02T13:44:44.222" v="1063"/>
        <pc:sldMkLst>
          <pc:docMk/>
          <pc:sldMk cId="1381743284" sldId="2141411161"/>
        </pc:sldMkLst>
        <pc:spChg chg="mod">
          <ac:chgData name="Lucas Jellema" userId="7e183fbb-84e0-44b3-9b03-0792bc8d162b" providerId="ADAL" clId="{394FDAC3-A80D-47CB-9792-56410C0384BC}" dt="2022-04-02T13:40:40.081" v="1022" actId="20577"/>
          <ac:spMkLst>
            <pc:docMk/>
            <pc:sldMk cId="1381743284" sldId="2141411161"/>
            <ac:spMk id="2" creationId="{0403089A-6C8B-45C6-B922-383E9B0EB21A}"/>
          </ac:spMkLst>
        </pc:spChg>
        <pc:spChg chg="del">
          <ac:chgData name="Lucas Jellema" userId="7e183fbb-84e0-44b3-9b03-0792bc8d162b" providerId="ADAL" clId="{394FDAC3-A80D-47CB-9792-56410C0384BC}" dt="2022-04-02T13:40:43.959" v="1023" actId="478"/>
          <ac:spMkLst>
            <pc:docMk/>
            <pc:sldMk cId="1381743284" sldId="2141411161"/>
            <ac:spMk id="3" creationId="{0D0F8D9E-7DC7-4461-BC87-E6892EBFA351}"/>
          </ac:spMkLst>
        </pc:spChg>
        <pc:spChg chg="mod">
          <ac:chgData name="Lucas Jellema" userId="7e183fbb-84e0-44b3-9b03-0792bc8d162b" providerId="ADAL" clId="{394FDAC3-A80D-47CB-9792-56410C0384BC}" dt="2022-04-02T13:40:27.025" v="1019"/>
          <ac:spMkLst>
            <pc:docMk/>
            <pc:sldMk cId="1381743284" sldId="2141411161"/>
            <ac:spMk id="18" creationId="{C418FA90-85A0-49B2-AC96-FC5647DE1D3D}"/>
          </ac:spMkLst>
        </pc:spChg>
        <pc:spChg chg="mod">
          <ac:chgData name="Lucas Jellema" userId="7e183fbb-84e0-44b3-9b03-0792bc8d162b" providerId="ADAL" clId="{394FDAC3-A80D-47CB-9792-56410C0384BC}" dt="2022-04-02T13:41:10.256" v="1027" actId="14100"/>
          <ac:spMkLst>
            <pc:docMk/>
            <pc:sldMk cId="1381743284" sldId="2141411161"/>
            <ac:spMk id="65" creationId="{DD941EEB-6D41-4A74-AC44-2C90551603B1}"/>
          </ac:spMkLst>
        </pc:spChg>
        <pc:spChg chg="add mod">
          <ac:chgData name="Lucas Jellema" userId="7e183fbb-84e0-44b3-9b03-0792bc8d162b" providerId="ADAL" clId="{394FDAC3-A80D-47CB-9792-56410C0384BC}" dt="2022-04-02T13:43:03.371" v="1053" actId="554"/>
          <ac:spMkLst>
            <pc:docMk/>
            <pc:sldMk cId="1381743284" sldId="2141411161"/>
            <ac:spMk id="68" creationId="{AB443CC7-C00C-49FC-A43E-C1D6370B0D3A}"/>
          </ac:spMkLst>
        </pc:spChg>
        <pc:spChg chg="add mod">
          <ac:chgData name="Lucas Jellema" userId="7e183fbb-84e0-44b3-9b03-0792bc8d162b" providerId="ADAL" clId="{394FDAC3-A80D-47CB-9792-56410C0384BC}" dt="2022-04-02T13:43:03.371" v="1053" actId="554"/>
          <ac:spMkLst>
            <pc:docMk/>
            <pc:sldMk cId="1381743284" sldId="2141411161"/>
            <ac:spMk id="69" creationId="{3FEEA130-83C6-41B9-A355-717505DAD73D}"/>
          </ac:spMkLst>
        </pc:spChg>
        <pc:spChg chg="add mod">
          <ac:chgData name="Lucas Jellema" userId="7e183fbb-84e0-44b3-9b03-0792bc8d162b" providerId="ADAL" clId="{394FDAC3-A80D-47CB-9792-56410C0384BC}" dt="2022-04-02T13:42:17.224" v="1041" actId="14100"/>
          <ac:spMkLst>
            <pc:docMk/>
            <pc:sldMk cId="1381743284" sldId="2141411161"/>
            <ac:spMk id="70" creationId="{B4708A97-5712-4893-9F69-AF6C8F1DF467}"/>
          </ac:spMkLst>
        </pc:spChg>
        <pc:spChg chg="add mod">
          <ac:chgData name="Lucas Jellema" userId="7e183fbb-84e0-44b3-9b03-0792bc8d162b" providerId="ADAL" clId="{394FDAC3-A80D-47CB-9792-56410C0384BC}" dt="2022-04-02T13:43:03.371" v="1053" actId="554"/>
          <ac:spMkLst>
            <pc:docMk/>
            <pc:sldMk cId="1381743284" sldId="2141411161"/>
            <ac:spMk id="71" creationId="{397D6C15-5EF2-4290-BCE1-C72FFE7F33EC}"/>
          </ac:spMkLst>
        </pc:spChg>
        <pc:spChg chg="del">
          <ac:chgData name="Lucas Jellema" userId="7e183fbb-84e0-44b3-9b03-0792bc8d162b" providerId="ADAL" clId="{394FDAC3-A80D-47CB-9792-56410C0384BC}" dt="2022-04-02T13:40:53.035" v="1025" actId="478"/>
          <ac:spMkLst>
            <pc:docMk/>
            <pc:sldMk cId="1381743284" sldId="2141411161"/>
            <ac:spMk id="73" creationId="{07CC47DB-36C5-4D03-A0DE-D05B2231DC07}"/>
          </ac:spMkLst>
        </pc:spChg>
        <pc:spChg chg="add mod">
          <ac:chgData name="Lucas Jellema" userId="7e183fbb-84e0-44b3-9b03-0792bc8d162b" providerId="ADAL" clId="{394FDAC3-A80D-47CB-9792-56410C0384BC}" dt="2022-04-02T13:43:03.371" v="1053" actId="554"/>
          <ac:spMkLst>
            <pc:docMk/>
            <pc:sldMk cId="1381743284" sldId="2141411161"/>
            <ac:spMk id="77" creationId="{7487DF39-A175-45BE-8188-121707410495}"/>
          </ac:spMkLst>
        </pc:spChg>
      </pc:sldChg>
      <pc:sldChg chg="addSp delSp modSp add mod modTransition modAnim">
        <pc:chgData name="Lucas Jellema" userId="7e183fbb-84e0-44b3-9b03-0792bc8d162b" providerId="ADAL" clId="{394FDAC3-A80D-47CB-9792-56410C0384BC}" dt="2022-04-02T13:49:23.645" v="1104"/>
        <pc:sldMkLst>
          <pc:docMk/>
          <pc:sldMk cId="2262877041" sldId="2141411162"/>
        </pc:sldMkLst>
        <pc:spChg chg="del">
          <ac:chgData name="Lucas Jellema" userId="7e183fbb-84e0-44b3-9b03-0792bc8d162b" providerId="ADAL" clId="{394FDAC3-A80D-47CB-9792-56410C0384BC}" dt="2022-04-02T13:45:34.558" v="1085" actId="478"/>
          <ac:spMkLst>
            <pc:docMk/>
            <pc:sldMk cId="2262877041" sldId="2141411162"/>
            <ac:spMk id="65" creationId="{DD941EEB-6D41-4A74-AC44-2C90551603B1}"/>
          </ac:spMkLst>
        </pc:spChg>
        <pc:spChg chg="del">
          <ac:chgData name="Lucas Jellema" userId="7e183fbb-84e0-44b3-9b03-0792bc8d162b" providerId="ADAL" clId="{394FDAC3-A80D-47CB-9792-56410C0384BC}" dt="2022-04-02T13:45:37.856" v="1086" actId="478"/>
          <ac:spMkLst>
            <pc:docMk/>
            <pc:sldMk cId="2262877041" sldId="2141411162"/>
            <ac:spMk id="68" creationId="{AB443CC7-C00C-49FC-A43E-C1D6370B0D3A}"/>
          </ac:spMkLst>
        </pc:spChg>
        <pc:spChg chg="del">
          <ac:chgData name="Lucas Jellema" userId="7e183fbb-84e0-44b3-9b03-0792bc8d162b" providerId="ADAL" clId="{394FDAC3-A80D-47CB-9792-56410C0384BC}" dt="2022-04-02T13:45:34.558" v="1085" actId="478"/>
          <ac:spMkLst>
            <pc:docMk/>
            <pc:sldMk cId="2262877041" sldId="2141411162"/>
            <ac:spMk id="69" creationId="{3FEEA130-83C6-41B9-A355-717505DAD73D}"/>
          </ac:spMkLst>
        </pc:spChg>
        <pc:spChg chg="del">
          <ac:chgData name="Lucas Jellema" userId="7e183fbb-84e0-44b3-9b03-0792bc8d162b" providerId="ADAL" clId="{394FDAC3-A80D-47CB-9792-56410C0384BC}" dt="2022-04-02T13:45:34.558" v="1085" actId="478"/>
          <ac:spMkLst>
            <pc:docMk/>
            <pc:sldMk cId="2262877041" sldId="2141411162"/>
            <ac:spMk id="70" creationId="{B4708A97-5712-4893-9F69-AF6C8F1DF467}"/>
          </ac:spMkLst>
        </pc:spChg>
        <pc:spChg chg="del">
          <ac:chgData name="Lucas Jellema" userId="7e183fbb-84e0-44b3-9b03-0792bc8d162b" providerId="ADAL" clId="{394FDAC3-A80D-47CB-9792-56410C0384BC}" dt="2022-04-02T13:45:37.856" v="1086" actId="478"/>
          <ac:spMkLst>
            <pc:docMk/>
            <pc:sldMk cId="2262877041" sldId="2141411162"/>
            <ac:spMk id="71" creationId="{397D6C15-5EF2-4290-BCE1-C72FFE7F33EC}"/>
          </ac:spMkLst>
        </pc:spChg>
        <pc:spChg chg="del">
          <ac:chgData name="Lucas Jellema" userId="7e183fbb-84e0-44b3-9b03-0792bc8d162b" providerId="ADAL" clId="{394FDAC3-A80D-47CB-9792-56410C0384BC}" dt="2022-04-02T13:45:40.300" v="1087" actId="478"/>
          <ac:spMkLst>
            <pc:docMk/>
            <pc:sldMk cId="2262877041" sldId="2141411162"/>
            <ac:spMk id="72" creationId="{C6F79757-4AEC-4561-B7A1-5DC944856696}"/>
          </ac:spMkLst>
        </pc:spChg>
        <pc:spChg chg="add mod">
          <ac:chgData name="Lucas Jellema" userId="7e183fbb-84e0-44b3-9b03-0792bc8d162b" providerId="ADAL" clId="{394FDAC3-A80D-47CB-9792-56410C0384BC}" dt="2022-04-02T13:45:28.757" v="1084" actId="14100"/>
          <ac:spMkLst>
            <pc:docMk/>
            <pc:sldMk cId="2262877041" sldId="2141411162"/>
            <ac:spMk id="73" creationId="{DC640C62-CC12-4DF8-8DA8-738D0C2648FF}"/>
          </ac:spMkLst>
        </pc:spChg>
        <pc:spChg chg="del">
          <ac:chgData name="Lucas Jellema" userId="7e183fbb-84e0-44b3-9b03-0792bc8d162b" providerId="ADAL" clId="{394FDAC3-A80D-47CB-9792-56410C0384BC}" dt="2022-04-02T13:44:51.166" v="1064" actId="478"/>
          <ac:spMkLst>
            <pc:docMk/>
            <pc:sldMk cId="2262877041" sldId="2141411162"/>
            <ac:spMk id="74" creationId="{EEE0379C-5F77-44FC-B45D-BB5F15F6BDC0}"/>
          </ac:spMkLst>
        </pc:spChg>
        <pc:spChg chg="mod">
          <ac:chgData name="Lucas Jellema" userId="7e183fbb-84e0-44b3-9b03-0792bc8d162b" providerId="ADAL" clId="{394FDAC3-A80D-47CB-9792-56410C0384BC}" dt="2022-04-02T13:45:03.837" v="1078" actId="404"/>
          <ac:spMkLst>
            <pc:docMk/>
            <pc:sldMk cId="2262877041" sldId="2141411162"/>
            <ac:spMk id="76" creationId="{FC029168-524A-4F21-AE54-66C1211671DD}"/>
          </ac:spMkLst>
        </pc:spChg>
        <pc:spChg chg="mod">
          <ac:chgData name="Lucas Jellema" userId="7e183fbb-84e0-44b3-9b03-0792bc8d162b" providerId="ADAL" clId="{394FDAC3-A80D-47CB-9792-56410C0384BC}" dt="2022-04-02T13:45:17.553" v="1080" actId="14100"/>
          <ac:spMkLst>
            <pc:docMk/>
            <pc:sldMk cId="2262877041" sldId="2141411162"/>
            <ac:spMk id="77" creationId="{7487DF39-A175-45BE-8188-121707410495}"/>
          </ac:spMkLst>
        </pc:spChg>
        <pc:spChg chg="add mod">
          <ac:chgData name="Lucas Jellema" userId="7e183fbb-84e0-44b3-9b03-0792bc8d162b" providerId="ADAL" clId="{394FDAC3-A80D-47CB-9792-56410C0384BC}" dt="2022-04-02T13:48:56.399" v="1101" actId="1076"/>
          <ac:spMkLst>
            <pc:docMk/>
            <pc:sldMk cId="2262877041" sldId="2141411162"/>
            <ac:spMk id="78" creationId="{A49AD4B0-340B-41B1-9608-074FC8B21CD9}"/>
          </ac:spMkLst>
        </pc:spChg>
      </pc:sldChg>
      <pc:sldChg chg="addSp delSp modSp add mod modTransition delAnim modAnim">
        <pc:chgData name="Lucas Jellema" userId="7e183fbb-84e0-44b3-9b03-0792bc8d162b" providerId="ADAL" clId="{394FDAC3-A80D-47CB-9792-56410C0384BC}" dt="2022-04-02T14:36:45.102" v="1283" actId="478"/>
        <pc:sldMkLst>
          <pc:docMk/>
          <pc:sldMk cId="2242350094" sldId="2141411163"/>
        </pc:sldMkLst>
        <pc:spChg chg="del">
          <ac:chgData name="Lucas Jellema" userId="7e183fbb-84e0-44b3-9b03-0792bc8d162b" providerId="ADAL" clId="{394FDAC3-A80D-47CB-9792-56410C0384BC}" dt="2022-04-02T14:36:45.102" v="1283" actId="478"/>
          <ac:spMkLst>
            <pc:docMk/>
            <pc:sldMk cId="2242350094" sldId="2141411163"/>
            <ac:spMk id="2" creationId="{0403089A-6C8B-45C6-B922-383E9B0EB21A}"/>
          </ac:spMkLst>
        </pc:spChg>
        <pc:spChg chg="add del mod">
          <ac:chgData name="Lucas Jellema" userId="7e183fbb-84e0-44b3-9b03-0792bc8d162b" providerId="ADAL" clId="{394FDAC3-A80D-47CB-9792-56410C0384BC}" dt="2022-04-02T13:59:41.460" v="1234" actId="478"/>
          <ac:spMkLst>
            <pc:docMk/>
            <pc:sldMk cId="2242350094" sldId="2141411163"/>
            <ac:spMk id="3" creationId="{D0924B7A-D4D7-4AB3-B137-4DDB566331DE}"/>
          </ac:spMkLst>
        </pc:spChg>
        <pc:spChg chg="add del mod ord">
          <ac:chgData name="Lucas Jellema" userId="7e183fbb-84e0-44b3-9b03-0792bc8d162b" providerId="ADAL" clId="{394FDAC3-A80D-47CB-9792-56410C0384BC}" dt="2022-04-02T13:59:41.460" v="1234" actId="478"/>
          <ac:spMkLst>
            <pc:docMk/>
            <pc:sldMk cId="2242350094" sldId="2141411163"/>
            <ac:spMk id="4" creationId="{09DE4B17-0094-45A0-872B-9F73CE792A85}"/>
          </ac:spMkLst>
        </pc:spChg>
        <pc:spChg chg="mod">
          <ac:chgData name="Lucas Jellema" userId="7e183fbb-84e0-44b3-9b03-0792bc8d162b" providerId="ADAL" clId="{394FDAC3-A80D-47CB-9792-56410C0384BC}" dt="2022-04-02T13:56:29.935" v="1202" actId="1076"/>
          <ac:spMkLst>
            <pc:docMk/>
            <pc:sldMk cId="2242350094" sldId="2141411163"/>
            <ac:spMk id="5" creationId="{426A1830-69B1-4DC3-9FB3-7446B783F08F}"/>
          </ac:spMkLst>
        </pc:spChg>
        <pc:spChg chg="del">
          <ac:chgData name="Lucas Jellema" userId="7e183fbb-84e0-44b3-9b03-0792bc8d162b" providerId="ADAL" clId="{394FDAC3-A80D-47CB-9792-56410C0384BC}" dt="2022-04-02T13:51:07.488" v="1110" actId="478"/>
          <ac:spMkLst>
            <pc:docMk/>
            <pc:sldMk cId="2242350094" sldId="2141411163"/>
            <ac:spMk id="18" creationId="{C418FA90-85A0-49B2-AC96-FC5647DE1D3D}"/>
          </ac:spMkLst>
        </pc:spChg>
        <pc:spChg chg="mod">
          <ac:chgData name="Lucas Jellema" userId="7e183fbb-84e0-44b3-9b03-0792bc8d162b" providerId="ADAL" clId="{394FDAC3-A80D-47CB-9792-56410C0384BC}" dt="2022-04-02T13:50:48.584" v="1106" actId="14100"/>
          <ac:spMkLst>
            <pc:docMk/>
            <pc:sldMk cId="2242350094" sldId="2141411163"/>
            <ac:spMk id="39" creationId="{0539254E-9795-4711-BAB8-7E60A7AAE5EA}"/>
          </ac:spMkLst>
        </pc:spChg>
        <pc:spChg chg="del">
          <ac:chgData name="Lucas Jellema" userId="7e183fbb-84e0-44b3-9b03-0792bc8d162b" providerId="ADAL" clId="{394FDAC3-A80D-47CB-9792-56410C0384BC}" dt="2022-04-02T13:51:16.760" v="1112" actId="478"/>
          <ac:spMkLst>
            <pc:docMk/>
            <pc:sldMk cId="2242350094" sldId="2141411163"/>
            <ac:spMk id="40" creationId="{A6BF216C-A11F-41D6-9847-EEECDE1C3C20}"/>
          </ac:spMkLst>
        </pc:spChg>
        <pc:spChg chg="mod">
          <ac:chgData name="Lucas Jellema" userId="7e183fbb-84e0-44b3-9b03-0792bc8d162b" providerId="ADAL" clId="{394FDAC3-A80D-47CB-9792-56410C0384BC}" dt="2022-04-02T13:56:58.865" v="1209" actId="1076"/>
          <ac:spMkLst>
            <pc:docMk/>
            <pc:sldMk cId="2242350094" sldId="2141411163"/>
            <ac:spMk id="41" creationId="{5CCB6580-6400-45F4-9736-EC0867904DE7}"/>
          </ac:spMkLst>
        </pc:spChg>
        <pc:spChg chg="mod">
          <ac:chgData name="Lucas Jellema" userId="7e183fbb-84e0-44b3-9b03-0792bc8d162b" providerId="ADAL" clId="{394FDAC3-A80D-47CB-9792-56410C0384BC}" dt="2022-04-02T13:59:33.834" v="1233" actId="14100"/>
          <ac:spMkLst>
            <pc:docMk/>
            <pc:sldMk cId="2242350094" sldId="2141411163"/>
            <ac:spMk id="42" creationId="{DB13A197-8723-4E61-BD5A-FE22448872F8}"/>
          </ac:spMkLst>
        </pc:spChg>
        <pc:spChg chg="mod">
          <ac:chgData name="Lucas Jellema" userId="7e183fbb-84e0-44b3-9b03-0792bc8d162b" providerId="ADAL" clId="{394FDAC3-A80D-47CB-9792-56410C0384BC}" dt="2022-04-02T13:51:31.873" v="1117" actId="20577"/>
          <ac:spMkLst>
            <pc:docMk/>
            <pc:sldMk cId="2242350094" sldId="2141411163"/>
            <ac:spMk id="43" creationId="{83E06DA8-DE8B-4943-9943-BDB1A9D19AAF}"/>
          </ac:spMkLst>
        </pc:spChg>
        <pc:spChg chg="mod">
          <ac:chgData name="Lucas Jellema" userId="7e183fbb-84e0-44b3-9b03-0792bc8d162b" providerId="ADAL" clId="{394FDAC3-A80D-47CB-9792-56410C0384BC}" dt="2022-04-02T14:00:01.141" v="1237" actId="1076"/>
          <ac:spMkLst>
            <pc:docMk/>
            <pc:sldMk cId="2242350094" sldId="2141411163"/>
            <ac:spMk id="49" creationId="{F1F529D6-E183-427E-AB9F-9171911F758B}"/>
          </ac:spMkLst>
        </pc:spChg>
        <pc:spChg chg="mod">
          <ac:chgData name="Lucas Jellema" userId="7e183fbb-84e0-44b3-9b03-0792bc8d162b" providerId="ADAL" clId="{394FDAC3-A80D-47CB-9792-56410C0384BC}" dt="2022-04-02T14:00:01.141" v="1237" actId="1076"/>
          <ac:spMkLst>
            <pc:docMk/>
            <pc:sldMk cId="2242350094" sldId="2141411163"/>
            <ac:spMk id="53" creationId="{6370FCC8-126F-42DC-8FF6-BFD3EC8E2F64}"/>
          </ac:spMkLst>
        </pc:spChg>
        <pc:spChg chg="mod">
          <ac:chgData name="Lucas Jellema" userId="7e183fbb-84e0-44b3-9b03-0792bc8d162b" providerId="ADAL" clId="{394FDAC3-A80D-47CB-9792-56410C0384BC}" dt="2022-04-02T14:00:01.141" v="1237" actId="1076"/>
          <ac:spMkLst>
            <pc:docMk/>
            <pc:sldMk cId="2242350094" sldId="2141411163"/>
            <ac:spMk id="56" creationId="{4073770B-DE5C-4EEE-B2F0-FA8314BDD843}"/>
          </ac:spMkLst>
        </pc:spChg>
        <pc:spChg chg="mod">
          <ac:chgData name="Lucas Jellema" userId="7e183fbb-84e0-44b3-9b03-0792bc8d162b" providerId="ADAL" clId="{394FDAC3-A80D-47CB-9792-56410C0384BC}" dt="2022-04-02T14:00:01.141" v="1237" actId="1076"/>
          <ac:spMkLst>
            <pc:docMk/>
            <pc:sldMk cId="2242350094" sldId="2141411163"/>
            <ac:spMk id="59" creationId="{055F2094-A3E9-4193-9A5D-97B76E6AFFB2}"/>
          </ac:spMkLst>
        </pc:spChg>
        <pc:spChg chg="mod">
          <ac:chgData name="Lucas Jellema" userId="7e183fbb-84e0-44b3-9b03-0792bc8d162b" providerId="ADAL" clId="{394FDAC3-A80D-47CB-9792-56410C0384BC}" dt="2022-04-02T14:00:01.141" v="1237" actId="1076"/>
          <ac:spMkLst>
            <pc:docMk/>
            <pc:sldMk cId="2242350094" sldId="2141411163"/>
            <ac:spMk id="62" creationId="{928325E5-FB20-4C2B-83F4-90B652A7DEC1}"/>
          </ac:spMkLst>
        </pc:spChg>
        <pc:spChg chg="del">
          <ac:chgData name="Lucas Jellema" userId="7e183fbb-84e0-44b3-9b03-0792bc8d162b" providerId="ADAL" clId="{394FDAC3-A80D-47CB-9792-56410C0384BC}" dt="2022-04-02T13:55:24.462" v="1187" actId="478"/>
          <ac:spMkLst>
            <pc:docMk/>
            <pc:sldMk cId="2242350094" sldId="2141411163"/>
            <ac:spMk id="66" creationId="{5DB5F6A9-6DDA-4B3E-9B43-AFEC65D5ED21}"/>
          </ac:spMkLst>
        </pc:spChg>
        <pc:spChg chg="del">
          <ac:chgData name="Lucas Jellema" userId="7e183fbb-84e0-44b3-9b03-0792bc8d162b" providerId="ADAL" clId="{394FDAC3-A80D-47CB-9792-56410C0384BC}" dt="2022-04-02T13:55:24.462" v="1187" actId="478"/>
          <ac:spMkLst>
            <pc:docMk/>
            <pc:sldMk cId="2242350094" sldId="2141411163"/>
            <ac:spMk id="67" creationId="{3472D796-881F-41D6-99F3-2E535E4080E2}"/>
          </ac:spMkLst>
        </pc:spChg>
        <pc:spChg chg="mod">
          <ac:chgData name="Lucas Jellema" userId="7e183fbb-84e0-44b3-9b03-0792bc8d162b" providerId="ADAL" clId="{394FDAC3-A80D-47CB-9792-56410C0384BC}" dt="2022-04-02T13:50:59.967" v="1108"/>
          <ac:spMkLst>
            <pc:docMk/>
            <pc:sldMk cId="2242350094" sldId="2141411163"/>
            <ac:spMk id="69" creationId="{5A59FD60-E13C-4928-B4A7-3EABD84032E2}"/>
          </ac:spMkLst>
        </pc:spChg>
        <pc:spChg chg="add mod">
          <ac:chgData name="Lucas Jellema" userId="7e183fbb-84e0-44b3-9b03-0792bc8d162b" providerId="ADAL" clId="{394FDAC3-A80D-47CB-9792-56410C0384BC}" dt="2022-04-02T13:51:04.795" v="1109" actId="1076"/>
          <ac:spMkLst>
            <pc:docMk/>
            <pc:sldMk cId="2242350094" sldId="2141411163"/>
            <ac:spMk id="70" creationId="{68B288B4-B26A-46BE-89FA-8FE7B13C6814}"/>
          </ac:spMkLst>
        </pc:spChg>
        <pc:spChg chg="add del mod">
          <ac:chgData name="Lucas Jellema" userId="7e183fbb-84e0-44b3-9b03-0792bc8d162b" providerId="ADAL" clId="{394FDAC3-A80D-47CB-9792-56410C0384BC}" dt="2022-04-02T13:59:46.782" v="1235" actId="478"/>
          <ac:spMkLst>
            <pc:docMk/>
            <pc:sldMk cId="2242350094" sldId="2141411163"/>
            <ac:spMk id="72" creationId="{517B5C78-8601-42B9-A141-DAB5B9C17706}"/>
          </ac:spMkLst>
        </pc:spChg>
        <pc:spChg chg="del">
          <ac:chgData name="Lucas Jellema" userId="7e183fbb-84e0-44b3-9b03-0792bc8d162b" providerId="ADAL" clId="{394FDAC3-A80D-47CB-9792-56410C0384BC}" dt="2022-04-02T13:51:28.087" v="1114" actId="478"/>
          <ac:spMkLst>
            <pc:docMk/>
            <pc:sldMk cId="2242350094" sldId="2141411163"/>
            <ac:spMk id="73" creationId="{DC640C62-CC12-4DF8-8DA8-738D0C2648FF}"/>
          </ac:spMkLst>
        </pc:spChg>
        <pc:spChg chg="del">
          <ac:chgData name="Lucas Jellema" userId="7e183fbb-84e0-44b3-9b03-0792bc8d162b" providerId="ADAL" clId="{394FDAC3-A80D-47CB-9792-56410C0384BC}" dt="2022-04-02T14:00:03.986" v="1238" actId="478"/>
          <ac:spMkLst>
            <pc:docMk/>
            <pc:sldMk cId="2242350094" sldId="2141411163"/>
            <ac:spMk id="75" creationId="{11D1D9A1-187A-4434-A66E-034A66DFDBA9}"/>
          </ac:spMkLst>
        </pc:spChg>
        <pc:spChg chg="del">
          <ac:chgData name="Lucas Jellema" userId="7e183fbb-84e0-44b3-9b03-0792bc8d162b" providerId="ADAL" clId="{394FDAC3-A80D-47CB-9792-56410C0384BC}" dt="2022-04-02T13:51:25.088" v="1113" actId="478"/>
          <ac:spMkLst>
            <pc:docMk/>
            <pc:sldMk cId="2242350094" sldId="2141411163"/>
            <ac:spMk id="76" creationId="{FC029168-524A-4F21-AE54-66C1211671DD}"/>
          </ac:spMkLst>
        </pc:spChg>
        <pc:spChg chg="del">
          <ac:chgData name="Lucas Jellema" userId="7e183fbb-84e0-44b3-9b03-0792bc8d162b" providerId="ADAL" clId="{394FDAC3-A80D-47CB-9792-56410C0384BC}" dt="2022-04-02T13:51:34.962" v="1118" actId="478"/>
          <ac:spMkLst>
            <pc:docMk/>
            <pc:sldMk cId="2242350094" sldId="2141411163"/>
            <ac:spMk id="77" creationId="{7487DF39-A175-45BE-8188-121707410495}"/>
          </ac:spMkLst>
        </pc:spChg>
        <pc:spChg chg="del">
          <ac:chgData name="Lucas Jellema" userId="7e183fbb-84e0-44b3-9b03-0792bc8d162b" providerId="ADAL" clId="{394FDAC3-A80D-47CB-9792-56410C0384BC}" dt="2022-04-02T13:51:25.088" v="1113" actId="478"/>
          <ac:spMkLst>
            <pc:docMk/>
            <pc:sldMk cId="2242350094" sldId="2141411163"/>
            <ac:spMk id="78" creationId="{A49AD4B0-340B-41B1-9608-074FC8B21CD9}"/>
          </ac:spMkLst>
        </pc:spChg>
        <pc:spChg chg="add del mod">
          <ac:chgData name="Lucas Jellema" userId="7e183fbb-84e0-44b3-9b03-0792bc8d162b" providerId="ADAL" clId="{394FDAC3-A80D-47CB-9792-56410C0384BC}" dt="2022-04-02T13:59:41.460" v="1234" actId="478"/>
          <ac:spMkLst>
            <pc:docMk/>
            <pc:sldMk cId="2242350094" sldId="2141411163"/>
            <ac:spMk id="83" creationId="{2A56E493-8544-4E0C-AEF8-759EE00BAE82}"/>
          </ac:spMkLst>
        </pc:spChg>
        <pc:spChg chg="add del mod">
          <ac:chgData name="Lucas Jellema" userId="7e183fbb-84e0-44b3-9b03-0792bc8d162b" providerId="ADAL" clId="{394FDAC3-A80D-47CB-9792-56410C0384BC}" dt="2022-04-02T13:59:41.460" v="1234" actId="478"/>
          <ac:spMkLst>
            <pc:docMk/>
            <pc:sldMk cId="2242350094" sldId="2141411163"/>
            <ac:spMk id="84" creationId="{7637612D-010A-4969-BEB9-4F1B40351456}"/>
          </ac:spMkLst>
        </pc:spChg>
        <pc:spChg chg="add del mod ord">
          <ac:chgData name="Lucas Jellema" userId="7e183fbb-84e0-44b3-9b03-0792bc8d162b" providerId="ADAL" clId="{394FDAC3-A80D-47CB-9792-56410C0384BC}" dt="2022-04-02T13:59:41.460" v="1234" actId="478"/>
          <ac:spMkLst>
            <pc:docMk/>
            <pc:sldMk cId="2242350094" sldId="2141411163"/>
            <ac:spMk id="90" creationId="{42A20987-C584-4A6E-A42B-B1DDEA91FEA6}"/>
          </ac:spMkLst>
        </pc:spChg>
        <pc:spChg chg="add mod">
          <ac:chgData name="Lucas Jellema" userId="7e183fbb-84e0-44b3-9b03-0792bc8d162b" providerId="ADAL" clId="{394FDAC3-A80D-47CB-9792-56410C0384BC}" dt="2022-04-02T14:01:07.749" v="1254" actId="1035"/>
          <ac:spMkLst>
            <pc:docMk/>
            <pc:sldMk cId="2242350094" sldId="2141411163"/>
            <ac:spMk id="97" creationId="{79DAA231-A330-46EA-BC48-89956763FA84}"/>
          </ac:spMkLst>
        </pc:spChg>
        <pc:grpChg chg="mod">
          <ac:chgData name="Lucas Jellema" userId="7e183fbb-84e0-44b3-9b03-0792bc8d162b" providerId="ADAL" clId="{394FDAC3-A80D-47CB-9792-56410C0384BC}" dt="2022-04-02T14:00:01.141" v="1237" actId="1076"/>
          <ac:grpSpMkLst>
            <pc:docMk/>
            <pc:sldMk cId="2242350094" sldId="2141411163"/>
            <ac:grpSpMk id="48" creationId="{3AE5F61C-1009-40D8-8E28-2D9C9382C9CE}"/>
          </ac:grpSpMkLst>
        </pc:grpChg>
        <pc:grpChg chg="mod">
          <ac:chgData name="Lucas Jellema" userId="7e183fbb-84e0-44b3-9b03-0792bc8d162b" providerId="ADAL" clId="{394FDAC3-A80D-47CB-9792-56410C0384BC}" dt="2022-04-02T14:00:01.141" v="1237" actId="1076"/>
          <ac:grpSpMkLst>
            <pc:docMk/>
            <pc:sldMk cId="2242350094" sldId="2141411163"/>
            <ac:grpSpMk id="50" creationId="{E1923002-52AA-413A-888C-B71AD88521BE}"/>
          </ac:grpSpMkLst>
        </pc:grpChg>
        <pc:grpChg chg="mod">
          <ac:chgData name="Lucas Jellema" userId="7e183fbb-84e0-44b3-9b03-0792bc8d162b" providerId="ADAL" clId="{394FDAC3-A80D-47CB-9792-56410C0384BC}" dt="2022-04-02T14:00:01.141" v="1237" actId="1076"/>
          <ac:grpSpMkLst>
            <pc:docMk/>
            <pc:sldMk cId="2242350094" sldId="2141411163"/>
            <ac:grpSpMk id="51" creationId="{9C9C91E5-5011-428C-86C8-B166D538E9BF}"/>
          </ac:grpSpMkLst>
        </pc:grpChg>
        <pc:grpChg chg="mod">
          <ac:chgData name="Lucas Jellema" userId="7e183fbb-84e0-44b3-9b03-0792bc8d162b" providerId="ADAL" clId="{394FDAC3-A80D-47CB-9792-56410C0384BC}" dt="2022-04-02T14:00:01.141" v="1237" actId="1076"/>
          <ac:grpSpMkLst>
            <pc:docMk/>
            <pc:sldMk cId="2242350094" sldId="2141411163"/>
            <ac:grpSpMk id="54" creationId="{8AC49B1E-C216-4193-A4F9-2D6F056313C4}"/>
          </ac:grpSpMkLst>
        </pc:grpChg>
        <pc:grpChg chg="mod">
          <ac:chgData name="Lucas Jellema" userId="7e183fbb-84e0-44b3-9b03-0792bc8d162b" providerId="ADAL" clId="{394FDAC3-A80D-47CB-9792-56410C0384BC}" dt="2022-04-02T14:00:01.141" v="1237" actId="1076"/>
          <ac:grpSpMkLst>
            <pc:docMk/>
            <pc:sldMk cId="2242350094" sldId="2141411163"/>
            <ac:grpSpMk id="55" creationId="{EA09CACD-08CA-451B-8C86-7E96F5496E88}"/>
          </ac:grpSpMkLst>
        </pc:grpChg>
        <pc:grpChg chg="mod">
          <ac:chgData name="Lucas Jellema" userId="7e183fbb-84e0-44b3-9b03-0792bc8d162b" providerId="ADAL" clId="{394FDAC3-A80D-47CB-9792-56410C0384BC}" dt="2022-04-02T14:00:01.141" v="1237" actId="1076"/>
          <ac:grpSpMkLst>
            <pc:docMk/>
            <pc:sldMk cId="2242350094" sldId="2141411163"/>
            <ac:grpSpMk id="60" creationId="{2227DFFD-43BB-47BA-855F-1F4BBCE7E629}"/>
          </ac:grpSpMkLst>
        </pc:grpChg>
        <pc:grpChg chg="mod">
          <ac:chgData name="Lucas Jellema" userId="7e183fbb-84e0-44b3-9b03-0792bc8d162b" providerId="ADAL" clId="{394FDAC3-A80D-47CB-9792-56410C0384BC}" dt="2022-04-02T14:00:01.141" v="1237" actId="1076"/>
          <ac:grpSpMkLst>
            <pc:docMk/>
            <pc:sldMk cId="2242350094" sldId="2141411163"/>
            <ac:grpSpMk id="61" creationId="{48F1B6EE-3361-448A-961E-EA88A59F30EE}"/>
          </ac:grpSpMkLst>
        </pc:grpChg>
        <pc:grpChg chg="add mod">
          <ac:chgData name="Lucas Jellema" userId="7e183fbb-84e0-44b3-9b03-0792bc8d162b" providerId="ADAL" clId="{394FDAC3-A80D-47CB-9792-56410C0384BC}" dt="2022-04-02T13:51:04.795" v="1109" actId="1076"/>
          <ac:grpSpMkLst>
            <pc:docMk/>
            <pc:sldMk cId="2242350094" sldId="2141411163"/>
            <ac:grpSpMk id="65" creationId="{CC4D1EF8-2095-4F87-8575-440FB4C6AD92}"/>
          </ac:grpSpMkLst>
        </pc:grpChg>
        <pc:picChg chg="mod">
          <ac:chgData name="Lucas Jellema" userId="7e183fbb-84e0-44b3-9b03-0792bc8d162b" providerId="ADAL" clId="{394FDAC3-A80D-47CB-9792-56410C0384BC}" dt="2022-04-02T14:00:01.141" v="1237" actId="1076"/>
          <ac:picMkLst>
            <pc:docMk/>
            <pc:sldMk cId="2242350094" sldId="2141411163"/>
            <ac:picMk id="52" creationId="{A0EE68AA-DD91-4059-A810-67D1AC3F95DE}"/>
          </ac:picMkLst>
        </pc:picChg>
        <pc:picChg chg="mod">
          <ac:chgData name="Lucas Jellema" userId="7e183fbb-84e0-44b3-9b03-0792bc8d162b" providerId="ADAL" clId="{394FDAC3-A80D-47CB-9792-56410C0384BC}" dt="2022-04-02T14:00:01.141" v="1237" actId="1076"/>
          <ac:picMkLst>
            <pc:docMk/>
            <pc:sldMk cId="2242350094" sldId="2141411163"/>
            <ac:picMk id="57" creationId="{3E3C4DB7-C4F0-4392-A8CA-E11F65F2E617}"/>
          </ac:picMkLst>
        </pc:picChg>
        <pc:picChg chg="mod">
          <ac:chgData name="Lucas Jellema" userId="7e183fbb-84e0-44b3-9b03-0792bc8d162b" providerId="ADAL" clId="{394FDAC3-A80D-47CB-9792-56410C0384BC}" dt="2022-04-02T14:00:01.141" v="1237" actId="1076"/>
          <ac:picMkLst>
            <pc:docMk/>
            <pc:sldMk cId="2242350094" sldId="2141411163"/>
            <ac:picMk id="58" creationId="{70341673-69B2-4818-B7A2-457125BCE2A2}"/>
          </ac:picMkLst>
        </pc:picChg>
        <pc:picChg chg="mod">
          <ac:chgData name="Lucas Jellema" userId="7e183fbb-84e0-44b3-9b03-0792bc8d162b" providerId="ADAL" clId="{394FDAC3-A80D-47CB-9792-56410C0384BC}" dt="2022-04-02T14:00:01.141" v="1237" actId="1076"/>
          <ac:picMkLst>
            <pc:docMk/>
            <pc:sldMk cId="2242350094" sldId="2141411163"/>
            <ac:picMk id="63" creationId="{D2952328-35EF-42C5-BC7E-5B01621FBF93}"/>
          </ac:picMkLst>
        </pc:picChg>
        <pc:picChg chg="mod">
          <ac:chgData name="Lucas Jellema" userId="7e183fbb-84e0-44b3-9b03-0792bc8d162b" providerId="ADAL" clId="{394FDAC3-A80D-47CB-9792-56410C0384BC}" dt="2022-04-02T14:00:01.141" v="1237" actId="1076"/>
          <ac:picMkLst>
            <pc:docMk/>
            <pc:sldMk cId="2242350094" sldId="2141411163"/>
            <ac:picMk id="64" creationId="{528BD0F8-6241-4ED7-9293-68802B6CE9EF}"/>
          </ac:picMkLst>
        </pc:picChg>
        <pc:picChg chg="mod">
          <ac:chgData name="Lucas Jellema" userId="7e183fbb-84e0-44b3-9b03-0792bc8d162b" providerId="ADAL" clId="{394FDAC3-A80D-47CB-9792-56410C0384BC}" dt="2022-04-02T13:50:59.967" v="1108"/>
          <ac:picMkLst>
            <pc:docMk/>
            <pc:sldMk cId="2242350094" sldId="2141411163"/>
            <ac:picMk id="68" creationId="{0B43E9F2-5F8F-4B35-B5B8-FB0798519AC6}"/>
          </ac:picMkLst>
        </pc:picChg>
        <pc:picChg chg="add del mod">
          <ac:chgData name="Lucas Jellema" userId="7e183fbb-84e0-44b3-9b03-0792bc8d162b" providerId="ADAL" clId="{394FDAC3-A80D-47CB-9792-56410C0384BC}" dt="2022-04-02T13:59:46.782" v="1235" actId="478"/>
          <ac:picMkLst>
            <pc:docMk/>
            <pc:sldMk cId="2242350094" sldId="2141411163"/>
            <ac:picMk id="71" creationId="{47E9D2F7-B0F0-4792-BB17-0D32F73E2D2E}"/>
          </ac:picMkLst>
        </pc:picChg>
        <pc:picChg chg="add del mod">
          <ac:chgData name="Lucas Jellema" userId="7e183fbb-84e0-44b3-9b03-0792bc8d162b" providerId="ADAL" clId="{394FDAC3-A80D-47CB-9792-56410C0384BC}" dt="2022-04-02T13:59:46.782" v="1235" actId="478"/>
          <ac:picMkLst>
            <pc:docMk/>
            <pc:sldMk cId="2242350094" sldId="2141411163"/>
            <ac:picMk id="74" creationId="{802323E1-6542-4E05-9B07-EF64B48045D2}"/>
          </ac:picMkLst>
        </pc:picChg>
        <pc:picChg chg="add del mod">
          <ac:chgData name="Lucas Jellema" userId="7e183fbb-84e0-44b3-9b03-0792bc8d162b" providerId="ADAL" clId="{394FDAC3-A80D-47CB-9792-56410C0384BC}" dt="2022-04-02T13:59:41.460" v="1234" actId="478"/>
          <ac:picMkLst>
            <pc:docMk/>
            <pc:sldMk cId="2242350094" sldId="2141411163"/>
            <ac:picMk id="79" creationId="{0A2E892D-3888-4050-8653-C21A2F63BD7B}"/>
          </ac:picMkLst>
        </pc:picChg>
        <pc:picChg chg="add del mod">
          <ac:chgData name="Lucas Jellema" userId="7e183fbb-84e0-44b3-9b03-0792bc8d162b" providerId="ADAL" clId="{394FDAC3-A80D-47CB-9792-56410C0384BC}" dt="2022-04-02T13:59:28.519" v="1232" actId="478"/>
          <ac:picMkLst>
            <pc:docMk/>
            <pc:sldMk cId="2242350094" sldId="2141411163"/>
            <ac:picMk id="80" creationId="{3616AD3B-B03C-410C-ACDC-889CCA42A75B}"/>
          </ac:picMkLst>
        </pc:picChg>
        <pc:picChg chg="add del mod">
          <ac:chgData name="Lucas Jellema" userId="7e183fbb-84e0-44b3-9b03-0792bc8d162b" providerId="ADAL" clId="{394FDAC3-A80D-47CB-9792-56410C0384BC}" dt="2022-04-02T13:59:28.519" v="1232" actId="478"/>
          <ac:picMkLst>
            <pc:docMk/>
            <pc:sldMk cId="2242350094" sldId="2141411163"/>
            <ac:picMk id="81" creationId="{E956E2A9-4786-45D3-A0AC-A8A8C3DA8E02}"/>
          </ac:picMkLst>
        </pc:picChg>
        <pc:picChg chg="add del mod">
          <ac:chgData name="Lucas Jellema" userId="7e183fbb-84e0-44b3-9b03-0792bc8d162b" providerId="ADAL" clId="{394FDAC3-A80D-47CB-9792-56410C0384BC}" dt="2022-04-02T13:59:41.460" v="1234" actId="478"/>
          <ac:picMkLst>
            <pc:docMk/>
            <pc:sldMk cId="2242350094" sldId="2141411163"/>
            <ac:picMk id="82" creationId="{E6B1F5DA-8F4E-4F70-9C4A-648931D09FB5}"/>
          </ac:picMkLst>
        </pc:picChg>
        <pc:picChg chg="add del mod">
          <ac:chgData name="Lucas Jellema" userId="7e183fbb-84e0-44b3-9b03-0792bc8d162b" providerId="ADAL" clId="{394FDAC3-A80D-47CB-9792-56410C0384BC}" dt="2022-04-02T13:59:41.460" v="1234" actId="478"/>
          <ac:picMkLst>
            <pc:docMk/>
            <pc:sldMk cId="2242350094" sldId="2141411163"/>
            <ac:picMk id="85" creationId="{43C1A983-A0ED-4327-AC05-F4DC028999E4}"/>
          </ac:picMkLst>
        </pc:picChg>
        <pc:picChg chg="add mod">
          <ac:chgData name="Lucas Jellema" userId="7e183fbb-84e0-44b3-9b03-0792bc8d162b" providerId="ADAL" clId="{394FDAC3-A80D-47CB-9792-56410C0384BC}" dt="2022-04-02T13:56:27.085" v="1200"/>
          <ac:picMkLst>
            <pc:docMk/>
            <pc:sldMk cId="2242350094" sldId="2141411163"/>
            <ac:picMk id="86" creationId="{7BCE42D1-B6D1-4E49-9809-700521D18300}"/>
          </ac:picMkLst>
        </pc:picChg>
        <pc:picChg chg="add mod">
          <ac:chgData name="Lucas Jellema" userId="7e183fbb-84e0-44b3-9b03-0792bc8d162b" providerId="ADAL" clId="{394FDAC3-A80D-47CB-9792-56410C0384BC}" dt="2022-04-02T13:56:27.085" v="1200"/>
          <ac:picMkLst>
            <pc:docMk/>
            <pc:sldMk cId="2242350094" sldId="2141411163"/>
            <ac:picMk id="87" creationId="{5FC16B6C-CCAF-4A28-B03A-24262D244D21}"/>
          </ac:picMkLst>
        </pc:picChg>
        <pc:picChg chg="add del mod">
          <ac:chgData name="Lucas Jellema" userId="7e183fbb-84e0-44b3-9b03-0792bc8d162b" providerId="ADAL" clId="{394FDAC3-A80D-47CB-9792-56410C0384BC}" dt="2022-04-02T13:59:28.519" v="1232" actId="478"/>
          <ac:picMkLst>
            <pc:docMk/>
            <pc:sldMk cId="2242350094" sldId="2141411163"/>
            <ac:picMk id="88" creationId="{7CCE44FD-FF09-4001-9242-AD9C25777F28}"/>
          </ac:picMkLst>
        </pc:picChg>
        <pc:picChg chg="add del mod">
          <ac:chgData name="Lucas Jellema" userId="7e183fbb-84e0-44b3-9b03-0792bc8d162b" providerId="ADAL" clId="{394FDAC3-A80D-47CB-9792-56410C0384BC}" dt="2022-04-02T13:59:28.519" v="1232" actId="478"/>
          <ac:picMkLst>
            <pc:docMk/>
            <pc:sldMk cId="2242350094" sldId="2141411163"/>
            <ac:picMk id="89" creationId="{30C66789-F8C9-4D85-A9D5-4400A0FA0C19}"/>
          </ac:picMkLst>
        </pc:picChg>
        <pc:picChg chg="add mod">
          <ac:chgData name="Lucas Jellema" userId="7e183fbb-84e0-44b3-9b03-0792bc8d162b" providerId="ADAL" clId="{394FDAC3-A80D-47CB-9792-56410C0384BC}" dt="2022-04-02T13:58:39.503" v="1226" actId="1076"/>
          <ac:picMkLst>
            <pc:docMk/>
            <pc:sldMk cId="2242350094" sldId="2141411163"/>
            <ac:picMk id="91" creationId="{4889CA7B-D791-4EA7-B257-37F835808487}"/>
          </ac:picMkLst>
        </pc:picChg>
        <pc:picChg chg="add mod">
          <ac:chgData name="Lucas Jellema" userId="7e183fbb-84e0-44b3-9b03-0792bc8d162b" providerId="ADAL" clId="{394FDAC3-A80D-47CB-9792-56410C0384BC}" dt="2022-04-02T13:58:39.503" v="1226" actId="1076"/>
          <ac:picMkLst>
            <pc:docMk/>
            <pc:sldMk cId="2242350094" sldId="2141411163"/>
            <ac:picMk id="92" creationId="{3A73764D-B12E-4018-AE67-67B5FDA91A0E}"/>
          </ac:picMkLst>
        </pc:picChg>
        <pc:picChg chg="add mod">
          <ac:chgData name="Lucas Jellema" userId="7e183fbb-84e0-44b3-9b03-0792bc8d162b" providerId="ADAL" clId="{394FDAC3-A80D-47CB-9792-56410C0384BC}" dt="2022-04-02T13:58:39.503" v="1226" actId="1076"/>
          <ac:picMkLst>
            <pc:docMk/>
            <pc:sldMk cId="2242350094" sldId="2141411163"/>
            <ac:picMk id="93" creationId="{42FD3AC2-407A-4046-BA27-9B29CC47A8C8}"/>
          </ac:picMkLst>
        </pc:picChg>
        <pc:picChg chg="add mod">
          <ac:chgData name="Lucas Jellema" userId="7e183fbb-84e0-44b3-9b03-0792bc8d162b" providerId="ADAL" clId="{394FDAC3-A80D-47CB-9792-56410C0384BC}" dt="2022-04-02T13:58:39.503" v="1226" actId="1076"/>
          <ac:picMkLst>
            <pc:docMk/>
            <pc:sldMk cId="2242350094" sldId="2141411163"/>
            <ac:picMk id="94" creationId="{F205D9CE-B79F-43D0-B770-30D42B20887D}"/>
          </ac:picMkLst>
        </pc:picChg>
        <pc:picChg chg="add mod">
          <ac:chgData name="Lucas Jellema" userId="7e183fbb-84e0-44b3-9b03-0792bc8d162b" providerId="ADAL" clId="{394FDAC3-A80D-47CB-9792-56410C0384BC}" dt="2022-04-02T13:58:47.324" v="1227" actId="1076"/>
          <ac:picMkLst>
            <pc:docMk/>
            <pc:sldMk cId="2242350094" sldId="2141411163"/>
            <ac:picMk id="95" creationId="{1EA27F8E-17E5-48A1-8ACD-B217FBBA0B63}"/>
          </ac:picMkLst>
        </pc:picChg>
        <pc:picChg chg="add mod">
          <ac:chgData name="Lucas Jellema" userId="7e183fbb-84e0-44b3-9b03-0792bc8d162b" providerId="ADAL" clId="{394FDAC3-A80D-47CB-9792-56410C0384BC}" dt="2022-04-02T13:58:39.503" v="1226" actId="1076"/>
          <ac:picMkLst>
            <pc:docMk/>
            <pc:sldMk cId="2242350094" sldId="2141411163"/>
            <ac:picMk id="96" creationId="{072F519E-FF30-4B4A-AB32-202FDC744616}"/>
          </ac:picMkLst>
        </pc:picChg>
      </pc:sldChg>
      <pc:sldChg chg="add">
        <pc:chgData name="Lucas Jellema" userId="7e183fbb-84e0-44b3-9b03-0792bc8d162b" providerId="ADAL" clId="{394FDAC3-A80D-47CB-9792-56410C0384BC}" dt="2022-04-02T13:54:12.195" v="1129"/>
        <pc:sldMkLst>
          <pc:docMk/>
          <pc:sldMk cId="945046207" sldId="2141411164"/>
        </pc:sldMkLst>
      </pc:sldChg>
      <pc:sldChg chg="addSp delSp modSp add mod modAnim">
        <pc:chgData name="Lucas Jellema" userId="7e183fbb-84e0-44b3-9b03-0792bc8d162b" providerId="ADAL" clId="{394FDAC3-A80D-47CB-9792-56410C0384BC}" dt="2022-04-02T14:36:41.546" v="1282" actId="478"/>
        <pc:sldMkLst>
          <pc:docMk/>
          <pc:sldMk cId="2075214089" sldId="2141411165"/>
        </pc:sldMkLst>
        <pc:spChg chg="del">
          <ac:chgData name="Lucas Jellema" userId="7e183fbb-84e0-44b3-9b03-0792bc8d162b" providerId="ADAL" clId="{394FDAC3-A80D-47CB-9792-56410C0384BC}" dt="2022-04-02T14:36:41.546" v="1282" actId="478"/>
          <ac:spMkLst>
            <pc:docMk/>
            <pc:sldMk cId="2075214089" sldId="2141411165"/>
            <ac:spMk id="2" creationId="{0403089A-6C8B-45C6-B922-383E9B0EB21A}"/>
          </ac:spMkLst>
        </pc:spChg>
        <pc:spChg chg="mod">
          <ac:chgData name="Lucas Jellema" userId="7e183fbb-84e0-44b3-9b03-0792bc8d162b" providerId="ADAL" clId="{394FDAC3-A80D-47CB-9792-56410C0384BC}" dt="2022-04-02T14:35:50.789" v="1275" actId="14100"/>
          <ac:spMkLst>
            <pc:docMk/>
            <pc:sldMk cId="2075214089" sldId="2141411165"/>
            <ac:spMk id="4" creationId="{09DE4B17-0094-45A0-872B-9F73CE792A85}"/>
          </ac:spMkLst>
        </pc:spChg>
        <pc:spChg chg="mod">
          <ac:chgData name="Lucas Jellema" userId="7e183fbb-84e0-44b3-9b03-0792bc8d162b" providerId="ADAL" clId="{394FDAC3-A80D-47CB-9792-56410C0384BC}" dt="2022-04-02T14:01:37.732" v="1270" actId="20577"/>
          <ac:spMkLst>
            <pc:docMk/>
            <pc:sldMk cId="2075214089" sldId="2141411165"/>
            <ac:spMk id="5" creationId="{426A1830-69B1-4DC3-9FB3-7446B783F08F}"/>
          </ac:spMkLst>
        </pc:spChg>
        <pc:spChg chg="mod">
          <ac:chgData name="Lucas Jellema" userId="7e183fbb-84e0-44b3-9b03-0792bc8d162b" providerId="ADAL" clId="{394FDAC3-A80D-47CB-9792-56410C0384BC}" dt="2022-04-02T14:36:25.680" v="1277" actId="14100"/>
          <ac:spMkLst>
            <pc:docMk/>
            <pc:sldMk cId="2075214089" sldId="2141411165"/>
            <ac:spMk id="42" creationId="{DB13A197-8723-4E61-BD5A-FE22448872F8}"/>
          </ac:spMkLst>
        </pc:spChg>
        <pc:spChg chg="add mod">
          <ac:chgData name="Lucas Jellema" userId="7e183fbb-84e0-44b3-9b03-0792bc8d162b" providerId="ADAL" clId="{394FDAC3-A80D-47CB-9792-56410C0384BC}" dt="2022-04-02T14:01:13.401" v="1255"/>
          <ac:spMkLst>
            <pc:docMk/>
            <pc:sldMk cId="2075214089" sldId="2141411165"/>
            <ac:spMk id="67" creationId="{DDA2D260-AD20-46D0-B71C-8DAE4BCB3620}"/>
          </ac:spMkLst>
        </pc:spChg>
        <pc:spChg chg="del">
          <ac:chgData name="Lucas Jellema" userId="7e183fbb-84e0-44b3-9b03-0792bc8d162b" providerId="ADAL" clId="{394FDAC3-A80D-47CB-9792-56410C0384BC}" dt="2022-04-02T14:00:06.048" v="1239" actId="478"/>
          <ac:spMkLst>
            <pc:docMk/>
            <pc:sldMk cId="2075214089" sldId="2141411165"/>
            <ac:spMk id="75" creationId="{11D1D9A1-187A-4434-A66E-034A66DFDBA9}"/>
          </ac:spMkLst>
        </pc:spChg>
        <pc:picChg chg="add mod">
          <ac:chgData name="Lucas Jellema" userId="7e183fbb-84e0-44b3-9b03-0792bc8d162b" providerId="ADAL" clId="{394FDAC3-A80D-47CB-9792-56410C0384BC}" dt="2022-04-02T14:35:52.033" v="1276" actId="1076"/>
          <ac:picMkLst>
            <pc:docMk/>
            <pc:sldMk cId="2075214089" sldId="2141411165"/>
            <ac:picMk id="73" creationId="{9137B677-DCE5-4DD3-9095-6C000C3E67A2}"/>
          </ac:picMkLst>
        </pc:picChg>
        <pc:picChg chg="add mod">
          <ac:chgData name="Lucas Jellema" userId="7e183fbb-84e0-44b3-9b03-0792bc8d162b" providerId="ADAL" clId="{394FDAC3-A80D-47CB-9792-56410C0384BC}" dt="2022-04-02T14:36:33.233" v="1281" actId="1076"/>
          <ac:picMkLst>
            <pc:docMk/>
            <pc:sldMk cId="2075214089" sldId="2141411165"/>
            <ac:picMk id="76" creationId="{DD305B5F-87BD-4CBE-A8DF-1FD9314C3C89}"/>
          </ac:picMkLst>
        </pc:picChg>
      </pc:sldChg>
      <pc:sldChg chg="addSp delSp modSp add mod delAnim modAnim">
        <pc:chgData name="Lucas Jellema" userId="7e183fbb-84e0-44b3-9b03-0792bc8d162b" providerId="ADAL" clId="{394FDAC3-A80D-47CB-9792-56410C0384BC}" dt="2022-04-03T08:56:42.739" v="1684" actId="478"/>
        <pc:sldMkLst>
          <pc:docMk/>
          <pc:sldMk cId="3578295935" sldId="2141411166"/>
        </pc:sldMkLst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2" creationId="{CAD3D90E-6787-4ED9-AED5-EF79523EF897}"/>
          </ac:spMkLst>
        </pc:spChg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5" creationId="{0A7AB01F-C4C6-4BEA-8408-F8B162E8E1F9}"/>
          </ac:spMkLst>
        </pc:spChg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23" creationId="{0646DD17-1953-48D9-A8C6-9DD9DDB23890}"/>
          </ac:spMkLst>
        </pc:spChg>
        <pc:spChg chg="add mod">
          <ac:chgData name="Lucas Jellema" userId="7e183fbb-84e0-44b3-9b03-0792bc8d162b" providerId="ADAL" clId="{394FDAC3-A80D-47CB-9792-56410C0384BC}" dt="2022-04-03T08:42:52.663" v="1360" actId="1076"/>
          <ac:spMkLst>
            <pc:docMk/>
            <pc:sldMk cId="3578295935" sldId="2141411166"/>
            <ac:spMk id="26" creationId="{0B8D4FF3-8B3B-4F3F-8533-5113B69ED755}"/>
          </ac:spMkLst>
        </pc:spChg>
        <pc:spChg chg="add mod">
          <ac:chgData name="Lucas Jellema" userId="7e183fbb-84e0-44b3-9b03-0792bc8d162b" providerId="ADAL" clId="{394FDAC3-A80D-47CB-9792-56410C0384BC}" dt="2022-04-03T08:45:10.956" v="1453" actId="20577"/>
          <ac:spMkLst>
            <pc:docMk/>
            <pc:sldMk cId="3578295935" sldId="2141411166"/>
            <ac:spMk id="27" creationId="{258744DD-46D3-48CE-89DA-392D9F68F12A}"/>
          </ac:spMkLst>
        </pc:spChg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33" creationId="{BB3A90FC-9A62-4605-B937-EC8B2C9FC7CE}"/>
          </ac:spMkLst>
        </pc:spChg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39" creationId="{382C3B37-200E-4E25-91B6-7434047FDF9F}"/>
          </ac:spMkLst>
        </pc:spChg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40" creationId="{23E4EF2F-5183-4252-9741-36C6CEF92CD0}"/>
          </ac:spMkLst>
        </pc:spChg>
        <pc:spChg chg="mod">
          <ac:chgData name="Lucas Jellema" userId="7e183fbb-84e0-44b3-9b03-0792bc8d162b" providerId="ADAL" clId="{394FDAC3-A80D-47CB-9792-56410C0384BC}" dt="2022-04-03T08:41:19.503" v="1344" actId="20577"/>
          <ac:spMkLst>
            <pc:docMk/>
            <pc:sldMk cId="3578295935" sldId="2141411166"/>
            <ac:spMk id="45" creationId="{DE906AE0-9E1F-40AF-832D-E548BDEC0382}"/>
          </ac:spMkLst>
        </pc:spChg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46" creationId="{C44D7EE0-9FB5-4662-9F75-B42E01A75902}"/>
          </ac:spMkLst>
        </pc:spChg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47" creationId="{494824FC-7AF5-43C5-9B99-DA182A287DAD}"/>
          </ac:spMkLst>
        </pc:spChg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48" creationId="{E3111129-2EF2-4929-A033-2C05CE2DE03B}"/>
          </ac:spMkLst>
        </pc:spChg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49" creationId="{C0CFFAC6-3200-4994-AAE4-DAF31EDA5C7F}"/>
          </ac:spMkLst>
        </pc:spChg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51" creationId="{E8266E9B-E5EA-4C86-8C4A-74E994319123}"/>
          </ac:spMkLst>
        </pc:spChg>
        <pc:spChg chg="del">
          <ac:chgData name="Lucas Jellema" userId="7e183fbb-84e0-44b3-9b03-0792bc8d162b" providerId="ADAL" clId="{394FDAC3-A80D-47CB-9792-56410C0384BC}" dt="2022-04-03T08:40:19.692" v="1300" actId="478"/>
          <ac:spMkLst>
            <pc:docMk/>
            <pc:sldMk cId="3578295935" sldId="2141411166"/>
            <ac:spMk id="54" creationId="{EB5FBABE-F999-40C3-AF6E-7BE055B1BCE8}"/>
          </ac:spMkLst>
        </pc:spChg>
        <pc:spChg chg="del">
          <ac:chgData name="Lucas Jellema" userId="7e183fbb-84e0-44b3-9b03-0792bc8d162b" providerId="ADAL" clId="{394FDAC3-A80D-47CB-9792-56410C0384BC}" dt="2022-04-03T08:40:17.080" v="1299" actId="478"/>
          <ac:spMkLst>
            <pc:docMk/>
            <pc:sldMk cId="3578295935" sldId="2141411166"/>
            <ac:spMk id="55" creationId="{84C151D8-CF90-4842-BE76-55A859B504AB}"/>
          </ac:spMkLst>
        </pc:spChg>
        <pc:spChg chg="add del mod">
          <ac:chgData name="Lucas Jellema" userId="7e183fbb-84e0-44b3-9b03-0792bc8d162b" providerId="ADAL" clId="{394FDAC3-A80D-47CB-9792-56410C0384BC}" dt="2022-04-03T08:40:36.232" v="1302" actId="478"/>
          <ac:spMkLst>
            <pc:docMk/>
            <pc:sldMk cId="3578295935" sldId="2141411166"/>
            <ac:spMk id="57" creationId="{96A588D9-F75B-441A-9174-0EF0581750A2}"/>
          </ac:spMkLst>
        </pc:spChg>
        <pc:spChg chg="mod">
          <ac:chgData name="Lucas Jellema" userId="7e183fbb-84e0-44b3-9b03-0792bc8d162b" providerId="ADAL" clId="{394FDAC3-A80D-47CB-9792-56410C0384BC}" dt="2022-04-03T08:40:31.082" v="1301"/>
          <ac:spMkLst>
            <pc:docMk/>
            <pc:sldMk cId="3578295935" sldId="2141411166"/>
            <ac:spMk id="59" creationId="{910AD31F-7068-40F9-BA51-209B1D033DF7}"/>
          </ac:spMkLst>
        </pc:spChg>
        <pc:spChg chg="mod">
          <ac:chgData name="Lucas Jellema" userId="7e183fbb-84e0-44b3-9b03-0792bc8d162b" providerId="ADAL" clId="{394FDAC3-A80D-47CB-9792-56410C0384BC}" dt="2022-04-03T08:40:31.082" v="1301"/>
          <ac:spMkLst>
            <pc:docMk/>
            <pc:sldMk cId="3578295935" sldId="2141411166"/>
            <ac:spMk id="60" creationId="{7B3BE92A-953C-4F3E-8E3C-17F3F0E6D051}"/>
          </ac:spMkLst>
        </pc:spChg>
        <pc:spChg chg="mod">
          <ac:chgData name="Lucas Jellema" userId="7e183fbb-84e0-44b3-9b03-0792bc8d162b" providerId="ADAL" clId="{394FDAC3-A80D-47CB-9792-56410C0384BC}" dt="2022-04-03T08:40:31.082" v="1301"/>
          <ac:spMkLst>
            <pc:docMk/>
            <pc:sldMk cId="3578295935" sldId="2141411166"/>
            <ac:spMk id="61" creationId="{BD5D41A7-43A5-4933-88F3-625D584956EF}"/>
          </ac:spMkLst>
        </pc:spChg>
        <pc:spChg chg="mod">
          <ac:chgData name="Lucas Jellema" userId="7e183fbb-84e0-44b3-9b03-0792bc8d162b" providerId="ADAL" clId="{394FDAC3-A80D-47CB-9792-56410C0384BC}" dt="2022-04-03T08:41:08.164" v="1317" actId="404"/>
          <ac:spMkLst>
            <pc:docMk/>
            <pc:sldMk cId="3578295935" sldId="2141411166"/>
            <ac:spMk id="67" creationId="{B343CC6E-74CC-4385-896D-A25111246DD4}"/>
          </ac:spMkLst>
        </pc:spChg>
        <pc:spChg chg="add del mod">
          <ac:chgData name="Lucas Jellema" userId="7e183fbb-84e0-44b3-9b03-0792bc8d162b" providerId="ADAL" clId="{394FDAC3-A80D-47CB-9792-56410C0384BC}" dt="2022-04-03T08:42:22.697" v="1350" actId="478"/>
          <ac:spMkLst>
            <pc:docMk/>
            <pc:sldMk cId="3578295935" sldId="2141411166"/>
            <ac:spMk id="70" creationId="{EE0808DD-F7DE-4C25-AAFA-9E4A52305E4D}"/>
          </ac:spMkLst>
        </pc:spChg>
        <pc:spChg chg="add del mod">
          <ac:chgData name="Lucas Jellema" userId="7e183fbb-84e0-44b3-9b03-0792bc8d162b" providerId="ADAL" clId="{394FDAC3-A80D-47CB-9792-56410C0384BC}" dt="2022-04-03T08:42:22.697" v="1350" actId="478"/>
          <ac:spMkLst>
            <pc:docMk/>
            <pc:sldMk cId="3578295935" sldId="2141411166"/>
            <ac:spMk id="71" creationId="{F7E535BA-057A-4CAA-9AAC-C9F82B6D9254}"/>
          </ac:spMkLst>
        </pc:spChg>
        <pc:spChg chg="add del mod">
          <ac:chgData name="Lucas Jellema" userId="7e183fbb-84e0-44b3-9b03-0792bc8d162b" providerId="ADAL" clId="{394FDAC3-A80D-47CB-9792-56410C0384BC}" dt="2022-04-03T08:40:40.768" v="1303" actId="478"/>
          <ac:spMkLst>
            <pc:docMk/>
            <pc:sldMk cId="3578295935" sldId="2141411166"/>
            <ac:spMk id="72" creationId="{2B1CFDFA-4DEC-4760-ACF9-C83C1AC144B2}"/>
          </ac:spMkLst>
        </pc:spChg>
        <pc:spChg chg="mod">
          <ac:chgData name="Lucas Jellema" userId="7e183fbb-84e0-44b3-9b03-0792bc8d162b" providerId="ADAL" clId="{394FDAC3-A80D-47CB-9792-56410C0384BC}" dt="2022-04-03T08:40:31.082" v="1301"/>
          <ac:spMkLst>
            <pc:docMk/>
            <pc:sldMk cId="3578295935" sldId="2141411166"/>
            <ac:spMk id="74" creationId="{5ABF46E4-696A-48FE-B95C-8617B5E66A14}"/>
          </ac:spMkLst>
        </pc:spChg>
        <pc:spChg chg="mod">
          <ac:chgData name="Lucas Jellema" userId="7e183fbb-84e0-44b3-9b03-0792bc8d162b" providerId="ADAL" clId="{394FDAC3-A80D-47CB-9792-56410C0384BC}" dt="2022-04-03T08:40:31.082" v="1301"/>
          <ac:spMkLst>
            <pc:docMk/>
            <pc:sldMk cId="3578295935" sldId="2141411166"/>
            <ac:spMk id="75" creationId="{B37EFC44-932D-4714-9209-B29CCA8CD091}"/>
          </ac:spMkLst>
        </pc:spChg>
        <pc:spChg chg="mod">
          <ac:chgData name="Lucas Jellema" userId="7e183fbb-84e0-44b3-9b03-0792bc8d162b" providerId="ADAL" clId="{394FDAC3-A80D-47CB-9792-56410C0384BC}" dt="2022-04-03T08:40:31.082" v="1301"/>
          <ac:spMkLst>
            <pc:docMk/>
            <pc:sldMk cId="3578295935" sldId="2141411166"/>
            <ac:spMk id="76" creationId="{35EB48E9-800C-4348-A0FF-6CD9238135A0}"/>
          </ac:spMkLst>
        </pc:spChg>
        <pc:spChg chg="add del mod">
          <ac:chgData name="Lucas Jellema" userId="7e183fbb-84e0-44b3-9b03-0792bc8d162b" providerId="ADAL" clId="{394FDAC3-A80D-47CB-9792-56410C0384BC}" dt="2022-04-03T08:40:45.624" v="1304" actId="478"/>
          <ac:spMkLst>
            <pc:docMk/>
            <pc:sldMk cId="3578295935" sldId="2141411166"/>
            <ac:spMk id="79" creationId="{A280716C-572A-4CDF-9261-F213602ED46D}"/>
          </ac:spMkLst>
        </pc:spChg>
        <pc:spChg chg="add del mod">
          <ac:chgData name="Lucas Jellema" userId="7e183fbb-84e0-44b3-9b03-0792bc8d162b" providerId="ADAL" clId="{394FDAC3-A80D-47CB-9792-56410C0384BC}" dt="2022-04-03T08:40:45.624" v="1304" actId="478"/>
          <ac:spMkLst>
            <pc:docMk/>
            <pc:sldMk cId="3578295935" sldId="2141411166"/>
            <ac:spMk id="82" creationId="{EF65CC3D-9216-47A1-BF1C-3E5046F7F13A}"/>
          </ac:spMkLst>
        </pc:spChg>
        <pc:spChg chg="add del mod">
          <ac:chgData name="Lucas Jellema" userId="7e183fbb-84e0-44b3-9b03-0792bc8d162b" providerId="ADAL" clId="{394FDAC3-A80D-47CB-9792-56410C0384BC}" dt="2022-04-03T08:40:36.232" v="1302" actId="478"/>
          <ac:spMkLst>
            <pc:docMk/>
            <pc:sldMk cId="3578295935" sldId="2141411166"/>
            <ac:spMk id="83" creationId="{A97C5589-CC2B-43AB-AA48-6AB535CA8284}"/>
          </ac:spMkLst>
        </pc:spChg>
        <pc:spChg chg="add mod">
          <ac:chgData name="Lucas Jellema" userId="7e183fbb-84e0-44b3-9b03-0792bc8d162b" providerId="ADAL" clId="{394FDAC3-A80D-47CB-9792-56410C0384BC}" dt="2022-04-03T08:53:29.111" v="1587" actId="20577"/>
          <ac:spMkLst>
            <pc:docMk/>
            <pc:sldMk cId="3578295935" sldId="2141411166"/>
            <ac:spMk id="85" creationId="{1467A61E-D1DF-4527-BEB9-CFF484D908FF}"/>
          </ac:spMkLst>
        </pc:spChg>
        <pc:spChg chg="mod">
          <ac:chgData name="Lucas Jellema" userId="7e183fbb-84e0-44b3-9b03-0792bc8d162b" providerId="ADAL" clId="{394FDAC3-A80D-47CB-9792-56410C0384BC}" dt="2022-04-03T08:46:55.515" v="1532"/>
          <ac:spMkLst>
            <pc:docMk/>
            <pc:sldMk cId="3578295935" sldId="2141411166"/>
            <ac:spMk id="89" creationId="{C2C367CF-2055-4049-9C07-F4BB340C970B}"/>
          </ac:spMkLst>
        </pc:spChg>
        <pc:spChg chg="mod">
          <ac:chgData name="Lucas Jellema" userId="7e183fbb-84e0-44b3-9b03-0792bc8d162b" providerId="ADAL" clId="{394FDAC3-A80D-47CB-9792-56410C0384BC}" dt="2022-04-03T08:48:44.072" v="1554" actId="1076"/>
          <ac:spMkLst>
            <pc:docMk/>
            <pc:sldMk cId="3578295935" sldId="2141411166"/>
            <ac:spMk id="90" creationId="{14996A39-3CB5-4DC8-8954-48268A19734B}"/>
          </ac:spMkLst>
        </pc:spChg>
        <pc:spChg chg="mod">
          <ac:chgData name="Lucas Jellema" userId="7e183fbb-84e0-44b3-9b03-0792bc8d162b" providerId="ADAL" clId="{394FDAC3-A80D-47CB-9792-56410C0384BC}" dt="2022-04-03T08:54:37.401" v="1594" actId="20577"/>
          <ac:spMkLst>
            <pc:docMk/>
            <pc:sldMk cId="3578295935" sldId="2141411166"/>
            <ac:spMk id="96" creationId="{3841571E-4C97-4BF2-914E-CF1384B698D5}"/>
          </ac:spMkLst>
        </pc:spChg>
        <pc:spChg chg="add del mod">
          <ac:chgData name="Lucas Jellema" userId="7e183fbb-84e0-44b3-9b03-0792bc8d162b" providerId="ADAL" clId="{394FDAC3-A80D-47CB-9792-56410C0384BC}" dt="2022-04-03T08:56:42.739" v="1684" actId="478"/>
          <ac:spMkLst>
            <pc:docMk/>
            <pc:sldMk cId="3578295935" sldId="2141411166"/>
            <ac:spMk id="100" creationId="{E95990CB-FDF1-445B-B277-3E7C22B99162}"/>
          </ac:spMkLst>
        </pc:spChg>
        <pc:grpChg chg="del">
          <ac:chgData name="Lucas Jellema" userId="7e183fbb-84e0-44b3-9b03-0792bc8d162b" providerId="ADAL" clId="{394FDAC3-A80D-47CB-9792-56410C0384BC}" dt="2022-04-03T08:40:17.080" v="1299" actId="478"/>
          <ac:grpSpMkLst>
            <pc:docMk/>
            <pc:sldMk cId="3578295935" sldId="2141411166"/>
            <ac:grpSpMk id="6" creationId="{34334C68-E497-4DB5-8AA3-BBC197F62E8D}"/>
          </ac:grpSpMkLst>
        </pc:grpChg>
        <pc:grpChg chg="del">
          <ac:chgData name="Lucas Jellema" userId="7e183fbb-84e0-44b3-9b03-0792bc8d162b" providerId="ADAL" clId="{394FDAC3-A80D-47CB-9792-56410C0384BC}" dt="2022-04-03T08:40:17.080" v="1299" actId="478"/>
          <ac:grpSpMkLst>
            <pc:docMk/>
            <pc:sldMk cId="3578295935" sldId="2141411166"/>
            <ac:grpSpMk id="12" creationId="{D6230282-359F-4F59-B4D0-C0F43950C5CC}"/>
          </ac:grpSpMkLst>
        </pc:grpChg>
        <pc:grpChg chg="del">
          <ac:chgData name="Lucas Jellema" userId="7e183fbb-84e0-44b3-9b03-0792bc8d162b" providerId="ADAL" clId="{394FDAC3-A80D-47CB-9792-56410C0384BC}" dt="2022-04-03T08:40:17.080" v="1299" actId="478"/>
          <ac:grpSpMkLst>
            <pc:docMk/>
            <pc:sldMk cId="3578295935" sldId="2141411166"/>
            <ac:grpSpMk id="18" creationId="{985B0132-1040-4FE1-A889-E9489F590214}"/>
          </ac:grpSpMkLst>
        </pc:grpChg>
        <pc:grpChg chg="add mod">
          <ac:chgData name="Lucas Jellema" userId="7e183fbb-84e0-44b3-9b03-0792bc8d162b" providerId="ADAL" clId="{394FDAC3-A80D-47CB-9792-56410C0384BC}" dt="2022-04-03T08:40:31.082" v="1301"/>
          <ac:grpSpMkLst>
            <pc:docMk/>
            <pc:sldMk cId="3578295935" sldId="2141411166"/>
            <ac:grpSpMk id="42" creationId="{7B8A076F-FFB3-491F-BEA4-18962444ACDE}"/>
          </ac:grpSpMkLst>
        </pc:grpChg>
        <pc:grpChg chg="add del mod">
          <ac:chgData name="Lucas Jellema" userId="7e183fbb-84e0-44b3-9b03-0792bc8d162b" providerId="ADAL" clId="{394FDAC3-A80D-47CB-9792-56410C0384BC}" dt="2022-04-03T08:40:40.768" v="1303" actId="478"/>
          <ac:grpSpMkLst>
            <pc:docMk/>
            <pc:sldMk cId="3578295935" sldId="2141411166"/>
            <ac:grpSpMk id="58" creationId="{CBD59997-9267-4D61-8773-305AC5BC2E52}"/>
          </ac:grpSpMkLst>
        </pc:grpChg>
        <pc:grpChg chg="add mod">
          <ac:chgData name="Lucas Jellema" userId="7e183fbb-84e0-44b3-9b03-0792bc8d162b" providerId="ADAL" clId="{394FDAC3-A80D-47CB-9792-56410C0384BC}" dt="2022-04-03T08:40:31.082" v="1301"/>
          <ac:grpSpMkLst>
            <pc:docMk/>
            <pc:sldMk cId="3578295935" sldId="2141411166"/>
            <ac:grpSpMk id="65" creationId="{A5F33949-F5A2-4291-877E-036AE25027C3}"/>
          </ac:grpSpMkLst>
        </pc:grpChg>
        <pc:grpChg chg="add del mod">
          <ac:chgData name="Lucas Jellema" userId="7e183fbb-84e0-44b3-9b03-0792bc8d162b" providerId="ADAL" clId="{394FDAC3-A80D-47CB-9792-56410C0384BC}" dt="2022-04-03T08:40:45.624" v="1304" actId="478"/>
          <ac:grpSpMkLst>
            <pc:docMk/>
            <pc:sldMk cId="3578295935" sldId="2141411166"/>
            <ac:grpSpMk id="73" creationId="{6220502A-0DFB-4189-821B-357CEE955485}"/>
          </ac:grpSpMkLst>
        </pc:grpChg>
        <pc:grpChg chg="add mod">
          <ac:chgData name="Lucas Jellema" userId="7e183fbb-84e0-44b3-9b03-0792bc8d162b" providerId="ADAL" clId="{394FDAC3-A80D-47CB-9792-56410C0384BC}" dt="2022-04-03T08:47:11.469" v="1534" actId="1076"/>
          <ac:grpSpMkLst>
            <pc:docMk/>
            <pc:sldMk cId="3578295935" sldId="2141411166"/>
            <ac:grpSpMk id="87" creationId="{8AAA977F-C384-4F01-B27D-ADC55215D38E}"/>
          </ac:grpSpMkLst>
        </pc:grpChg>
        <pc:grpChg chg="add del mod">
          <ac:chgData name="Lucas Jellema" userId="7e183fbb-84e0-44b3-9b03-0792bc8d162b" providerId="ADAL" clId="{394FDAC3-A80D-47CB-9792-56410C0384BC}" dt="2022-04-03T08:56:42.739" v="1684" actId="478"/>
          <ac:grpSpMkLst>
            <pc:docMk/>
            <pc:sldMk cId="3578295935" sldId="2141411166"/>
            <ac:grpSpMk id="94" creationId="{5CBC8E50-47BB-4DB8-881C-2222FD36C904}"/>
          </ac:grpSpMkLst>
        </pc:grpChg>
        <pc:graphicFrameChg chg="del">
          <ac:chgData name="Lucas Jellema" userId="7e183fbb-84e0-44b3-9b03-0792bc8d162b" providerId="ADAL" clId="{394FDAC3-A80D-47CB-9792-56410C0384BC}" dt="2022-04-03T08:40:17.080" v="1299" actId="478"/>
          <ac:graphicFrameMkLst>
            <pc:docMk/>
            <pc:sldMk cId="3578295935" sldId="2141411166"/>
            <ac:graphicFrameMk id="50" creationId="{1524ADF1-6F84-45DC-A850-5BEB2312CA49}"/>
          </ac:graphicFrameMkLst>
        </pc:graphicFrameChg>
        <pc:picChg chg="del">
          <ac:chgData name="Lucas Jellema" userId="7e183fbb-84e0-44b3-9b03-0792bc8d162b" providerId="ADAL" clId="{394FDAC3-A80D-47CB-9792-56410C0384BC}" dt="2022-04-03T08:40:17.080" v="1299" actId="478"/>
          <ac:picMkLst>
            <pc:docMk/>
            <pc:sldMk cId="3578295935" sldId="2141411166"/>
            <ac:picMk id="9" creationId="{8B6DC320-8A1E-4153-9494-D733FA9045FD}"/>
          </ac:picMkLst>
        </pc:picChg>
        <pc:picChg chg="del">
          <ac:chgData name="Lucas Jellema" userId="7e183fbb-84e0-44b3-9b03-0792bc8d162b" providerId="ADAL" clId="{394FDAC3-A80D-47CB-9792-56410C0384BC}" dt="2022-04-03T08:40:17.080" v="1299" actId="478"/>
          <ac:picMkLst>
            <pc:docMk/>
            <pc:sldMk cId="3578295935" sldId="2141411166"/>
            <ac:picMk id="10" creationId="{6B168A0D-4E0A-4F2C-A49B-CE58A6B95584}"/>
          </ac:picMkLst>
        </pc:picChg>
        <pc:picChg chg="add mod">
          <ac:chgData name="Lucas Jellema" userId="7e183fbb-84e0-44b3-9b03-0792bc8d162b" providerId="ADAL" clId="{394FDAC3-A80D-47CB-9792-56410C0384BC}" dt="2022-04-03T08:42:19.234" v="1349" actId="1076"/>
          <ac:picMkLst>
            <pc:docMk/>
            <pc:sldMk cId="3578295935" sldId="2141411166"/>
            <ac:picMk id="11" creationId="{F351BFE3-7216-4EC7-A9CE-936BAE2845E5}"/>
          </ac:picMkLst>
        </pc:picChg>
        <pc:picChg chg="del">
          <ac:chgData name="Lucas Jellema" userId="7e183fbb-84e0-44b3-9b03-0792bc8d162b" providerId="ADAL" clId="{394FDAC3-A80D-47CB-9792-56410C0384BC}" dt="2022-04-03T08:40:17.080" v="1299" actId="478"/>
          <ac:picMkLst>
            <pc:docMk/>
            <pc:sldMk cId="3578295935" sldId="2141411166"/>
            <ac:picMk id="16" creationId="{8207A7D7-D0DE-4443-932D-80D6F1E1CBAB}"/>
          </ac:picMkLst>
        </pc:picChg>
        <pc:picChg chg="add mod">
          <ac:chgData name="Lucas Jellema" userId="7e183fbb-84e0-44b3-9b03-0792bc8d162b" providerId="ADAL" clId="{394FDAC3-A80D-47CB-9792-56410C0384BC}" dt="2022-04-03T08:42:15.417" v="1348" actId="1076"/>
          <ac:picMkLst>
            <pc:docMk/>
            <pc:sldMk cId="3578295935" sldId="2141411166"/>
            <ac:picMk id="25" creationId="{96EE95E9-2078-430A-A914-37417B1265C3}"/>
          </ac:picMkLst>
        </pc:picChg>
        <pc:picChg chg="del">
          <ac:chgData name="Lucas Jellema" userId="7e183fbb-84e0-44b3-9b03-0792bc8d162b" providerId="ADAL" clId="{394FDAC3-A80D-47CB-9792-56410C0384BC}" dt="2022-04-03T08:40:17.080" v="1299" actId="478"/>
          <ac:picMkLst>
            <pc:docMk/>
            <pc:sldMk cId="3578295935" sldId="2141411166"/>
            <ac:picMk id="32" creationId="{F53BF1F5-A94C-4991-AD34-FEF388497008}"/>
          </ac:picMkLst>
        </pc:picChg>
        <pc:picChg chg="del">
          <ac:chgData name="Lucas Jellema" userId="7e183fbb-84e0-44b3-9b03-0792bc8d162b" providerId="ADAL" clId="{394FDAC3-A80D-47CB-9792-56410C0384BC}" dt="2022-04-03T08:40:17.080" v="1299" actId="478"/>
          <ac:picMkLst>
            <pc:docMk/>
            <pc:sldMk cId="3578295935" sldId="2141411166"/>
            <ac:picMk id="41" creationId="{9322937B-1AFA-4145-9604-0F8C75E5901A}"/>
          </ac:picMkLst>
        </pc:picChg>
        <pc:picChg chg="mod">
          <ac:chgData name="Lucas Jellema" userId="7e183fbb-84e0-44b3-9b03-0792bc8d162b" providerId="ADAL" clId="{394FDAC3-A80D-47CB-9792-56410C0384BC}" dt="2022-04-03T08:40:31.082" v="1301"/>
          <ac:picMkLst>
            <pc:docMk/>
            <pc:sldMk cId="3578295935" sldId="2141411166"/>
            <ac:picMk id="44" creationId="{1B84FBD2-09B8-449A-9C03-56997086EFBB}"/>
          </ac:picMkLst>
        </pc:picChg>
        <pc:picChg chg="add mod">
          <ac:chgData name="Lucas Jellema" userId="7e183fbb-84e0-44b3-9b03-0792bc8d162b" providerId="ADAL" clId="{394FDAC3-A80D-47CB-9792-56410C0384BC}" dt="2022-04-03T08:48:23.376" v="1545" actId="555"/>
          <ac:picMkLst>
            <pc:docMk/>
            <pc:sldMk cId="3578295935" sldId="2141411166"/>
            <ac:picMk id="56" creationId="{9D3BAA90-3AA8-4548-A18D-F24DADFF7854}"/>
          </ac:picMkLst>
        </pc:picChg>
        <pc:picChg chg="add del mod">
          <ac:chgData name="Lucas Jellema" userId="7e183fbb-84e0-44b3-9b03-0792bc8d162b" providerId="ADAL" clId="{394FDAC3-A80D-47CB-9792-56410C0384BC}" dt="2022-04-03T08:40:40.768" v="1303" actId="478"/>
          <ac:picMkLst>
            <pc:docMk/>
            <pc:sldMk cId="3578295935" sldId="2141411166"/>
            <ac:picMk id="62" creationId="{D6814281-7CA1-48A2-82FF-3178B138821A}"/>
          </ac:picMkLst>
        </pc:picChg>
        <pc:picChg chg="mod">
          <ac:chgData name="Lucas Jellema" userId="7e183fbb-84e0-44b3-9b03-0792bc8d162b" providerId="ADAL" clId="{394FDAC3-A80D-47CB-9792-56410C0384BC}" dt="2022-04-03T08:40:31.082" v="1301"/>
          <ac:picMkLst>
            <pc:docMk/>
            <pc:sldMk cId="3578295935" sldId="2141411166"/>
            <ac:picMk id="66" creationId="{B49A1244-3931-476C-BB04-78D81FF09E37}"/>
          </ac:picMkLst>
        </pc:picChg>
        <pc:picChg chg="add mod">
          <ac:chgData name="Lucas Jellema" userId="7e183fbb-84e0-44b3-9b03-0792bc8d162b" providerId="ADAL" clId="{394FDAC3-A80D-47CB-9792-56410C0384BC}" dt="2022-04-03T08:48:23.376" v="1545" actId="555"/>
          <ac:picMkLst>
            <pc:docMk/>
            <pc:sldMk cId="3578295935" sldId="2141411166"/>
            <ac:picMk id="69" creationId="{29FF5AC1-B984-4610-B985-7F8E0BEE641A}"/>
          </ac:picMkLst>
        </pc:picChg>
        <pc:picChg chg="add mod">
          <ac:chgData name="Lucas Jellema" userId="7e183fbb-84e0-44b3-9b03-0792bc8d162b" providerId="ADAL" clId="{394FDAC3-A80D-47CB-9792-56410C0384BC}" dt="2022-04-03T08:45:50.564" v="1460" actId="1076"/>
          <ac:picMkLst>
            <pc:docMk/>
            <pc:sldMk cId="3578295935" sldId="2141411166"/>
            <ac:picMk id="84" creationId="{B3E8D390-D075-4A52-8C4B-FCFCC4C6B5CD}"/>
          </ac:picMkLst>
        </pc:picChg>
        <pc:picChg chg="mod">
          <ac:chgData name="Lucas Jellema" userId="7e183fbb-84e0-44b3-9b03-0792bc8d162b" providerId="ADAL" clId="{394FDAC3-A80D-47CB-9792-56410C0384BC}" dt="2022-04-03T08:46:55.515" v="1532"/>
          <ac:picMkLst>
            <pc:docMk/>
            <pc:sldMk cId="3578295935" sldId="2141411166"/>
            <ac:picMk id="88" creationId="{A7265CFE-5CAC-4947-B44F-F1E8ACA49875}"/>
          </ac:picMkLst>
        </pc:picChg>
        <pc:picChg chg="add mod">
          <ac:chgData name="Lucas Jellema" userId="7e183fbb-84e0-44b3-9b03-0792bc8d162b" providerId="ADAL" clId="{394FDAC3-A80D-47CB-9792-56410C0384BC}" dt="2022-04-03T08:48:53.600" v="1586" actId="1037"/>
          <ac:picMkLst>
            <pc:docMk/>
            <pc:sldMk cId="3578295935" sldId="2141411166"/>
            <ac:picMk id="93" creationId="{F9809F46-203C-4941-9A69-4E4DDF2808E8}"/>
          </ac:picMkLst>
        </pc:picChg>
        <pc:picChg chg="mod">
          <ac:chgData name="Lucas Jellema" userId="7e183fbb-84e0-44b3-9b03-0792bc8d162b" providerId="ADAL" clId="{394FDAC3-A80D-47CB-9792-56410C0384BC}" dt="2022-04-03T08:54:31.359" v="1588"/>
          <ac:picMkLst>
            <pc:docMk/>
            <pc:sldMk cId="3578295935" sldId="2141411166"/>
            <ac:picMk id="95" creationId="{37985B50-B562-4911-8AE1-5AD771ECB2BB}"/>
          </ac:picMkLst>
        </pc:picChg>
        <pc:picChg chg="add del mod">
          <ac:chgData name="Lucas Jellema" userId="7e183fbb-84e0-44b3-9b03-0792bc8d162b" providerId="ADAL" clId="{394FDAC3-A80D-47CB-9792-56410C0384BC}" dt="2022-04-03T08:56:42.739" v="1684" actId="478"/>
          <ac:picMkLst>
            <pc:docMk/>
            <pc:sldMk cId="3578295935" sldId="2141411166"/>
            <ac:picMk id="97" creationId="{D46DB179-84C0-4405-A370-DFA45E054DCC}"/>
          </ac:picMkLst>
        </pc:picChg>
        <pc:picChg chg="add del mod">
          <ac:chgData name="Lucas Jellema" userId="7e183fbb-84e0-44b3-9b03-0792bc8d162b" providerId="ADAL" clId="{394FDAC3-A80D-47CB-9792-56410C0384BC}" dt="2022-04-03T08:56:42.739" v="1684" actId="478"/>
          <ac:picMkLst>
            <pc:docMk/>
            <pc:sldMk cId="3578295935" sldId="2141411166"/>
            <ac:picMk id="99" creationId="{D7BA3F2C-B01B-4AAA-8FCD-BAC96DB5FFFD}"/>
          </ac:picMkLst>
        </pc:picChg>
        <pc:picChg chg="add mod">
          <ac:chgData name="Lucas Jellema" userId="7e183fbb-84e0-44b3-9b03-0792bc8d162b" providerId="ADAL" clId="{394FDAC3-A80D-47CB-9792-56410C0384BC}" dt="2022-04-03T08:45:43.506" v="1458" actId="1076"/>
          <ac:picMkLst>
            <pc:docMk/>
            <pc:sldMk cId="3578295935" sldId="2141411166"/>
            <ac:picMk id="2050" creationId="{EB7F7FC7-5DF8-48BB-841A-8D7406826945}"/>
          </ac:picMkLst>
        </pc:picChg>
        <pc:cxnChg chg="del">
          <ac:chgData name="Lucas Jellema" userId="7e183fbb-84e0-44b3-9b03-0792bc8d162b" providerId="ADAL" clId="{394FDAC3-A80D-47CB-9792-56410C0384BC}" dt="2022-04-03T08:40:17.080" v="1299" actId="478"/>
          <ac:cxnSpMkLst>
            <pc:docMk/>
            <pc:sldMk cId="3578295935" sldId="2141411166"/>
            <ac:cxnSpMk id="15" creationId="{83569DEA-2FD2-455D-97DD-F887EE6377D3}"/>
          </ac:cxnSpMkLst>
        </pc:cxnChg>
        <pc:cxnChg chg="del">
          <ac:chgData name="Lucas Jellema" userId="7e183fbb-84e0-44b3-9b03-0792bc8d162b" providerId="ADAL" clId="{394FDAC3-A80D-47CB-9792-56410C0384BC}" dt="2022-04-03T08:40:17.080" v="1299" actId="478"/>
          <ac:cxnSpMkLst>
            <pc:docMk/>
            <pc:sldMk cId="3578295935" sldId="2141411166"/>
            <ac:cxnSpMk id="17" creationId="{A79599C3-AA6D-4915-B25A-12856BC87481}"/>
          </ac:cxnSpMkLst>
        </pc:cxnChg>
        <pc:cxnChg chg="del">
          <ac:chgData name="Lucas Jellema" userId="7e183fbb-84e0-44b3-9b03-0792bc8d162b" providerId="ADAL" clId="{394FDAC3-A80D-47CB-9792-56410C0384BC}" dt="2022-04-03T08:40:17.080" v="1299" actId="478"/>
          <ac:cxnSpMkLst>
            <pc:docMk/>
            <pc:sldMk cId="3578295935" sldId="2141411166"/>
            <ac:cxnSpMk id="22" creationId="{CCBBE484-B446-448E-8176-FFFFF8054D2E}"/>
          </ac:cxnSpMkLst>
        </pc:cxnChg>
        <pc:cxnChg chg="add mod">
          <ac:chgData name="Lucas Jellema" userId="7e183fbb-84e0-44b3-9b03-0792bc8d162b" providerId="ADAL" clId="{394FDAC3-A80D-47CB-9792-56410C0384BC}" dt="2022-04-03T08:48:23.376" v="1545" actId="555"/>
          <ac:cxnSpMkLst>
            <pc:docMk/>
            <pc:sldMk cId="3578295935" sldId="2141411166"/>
            <ac:cxnSpMk id="29" creationId="{5D52FB1C-96AE-49D1-91C7-1D2892C9A803}"/>
          </ac:cxnSpMkLst>
        </pc:cxnChg>
        <pc:cxnChg chg="del">
          <ac:chgData name="Lucas Jellema" userId="7e183fbb-84e0-44b3-9b03-0792bc8d162b" providerId="ADAL" clId="{394FDAC3-A80D-47CB-9792-56410C0384BC}" dt="2022-04-03T08:40:17.080" v="1299" actId="478"/>
          <ac:cxnSpMkLst>
            <pc:docMk/>
            <pc:sldMk cId="3578295935" sldId="2141411166"/>
            <ac:cxnSpMk id="37" creationId="{C16B3E6A-8104-411E-82A5-599CE7F71C47}"/>
          </ac:cxnSpMkLst>
        </pc:cxnChg>
        <pc:cxnChg chg="del">
          <ac:chgData name="Lucas Jellema" userId="7e183fbb-84e0-44b3-9b03-0792bc8d162b" providerId="ADAL" clId="{394FDAC3-A80D-47CB-9792-56410C0384BC}" dt="2022-04-03T08:40:17.080" v="1299" actId="478"/>
          <ac:cxnSpMkLst>
            <pc:docMk/>
            <pc:sldMk cId="3578295935" sldId="2141411166"/>
            <ac:cxnSpMk id="43" creationId="{6DD3C765-8AE8-41FC-9BB8-96CA14A9E611}"/>
          </ac:cxnSpMkLst>
        </pc:cxnChg>
        <pc:cxnChg chg="add mod">
          <ac:chgData name="Lucas Jellema" userId="7e183fbb-84e0-44b3-9b03-0792bc8d162b" providerId="ADAL" clId="{394FDAC3-A80D-47CB-9792-56410C0384BC}" dt="2022-04-03T08:40:31.082" v="1301"/>
          <ac:cxnSpMkLst>
            <pc:docMk/>
            <pc:sldMk cId="3578295935" sldId="2141411166"/>
            <ac:cxnSpMk id="52" creationId="{10082005-3335-4B94-AF52-4884927003B5}"/>
          </ac:cxnSpMkLst>
        </pc:cxnChg>
        <pc:cxnChg chg="del">
          <ac:chgData name="Lucas Jellema" userId="7e183fbb-84e0-44b3-9b03-0792bc8d162b" providerId="ADAL" clId="{394FDAC3-A80D-47CB-9792-56410C0384BC}" dt="2022-04-03T08:40:17.080" v="1299" actId="478"/>
          <ac:cxnSpMkLst>
            <pc:docMk/>
            <pc:sldMk cId="3578295935" sldId="2141411166"/>
            <ac:cxnSpMk id="53" creationId="{38EB7F21-D17C-44F5-9A62-D4319BBAB8C0}"/>
          </ac:cxnSpMkLst>
        </pc:cxnChg>
        <pc:cxnChg chg="add del mod">
          <ac:chgData name="Lucas Jellema" userId="7e183fbb-84e0-44b3-9b03-0792bc8d162b" providerId="ADAL" clId="{394FDAC3-A80D-47CB-9792-56410C0384BC}" dt="2022-04-03T08:40:40.768" v="1303" actId="478"/>
          <ac:cxnSpMkLst>
            <pc:docMk/>
            <pc:sldMk cId="3578295935" sldId="2141411166"/>
            <ac:cxnSpMk id="63" creationId="{50915E3D-976E-4542-9132-26EAF3D31DE9}"/>
          </ac:cxnSpMkLst>
        </pc:cxnChg>
        <pc:cxnChg chg="add del mod">
          <ac:chgData name="Lucas Jellema" userId="7e183fbb-84e0-44b3-9b03-0792bc8d162b" providerId="ADAL" clId="{394FDAC3-A80D-47CB-9792-56410C0384BC}" dt="2022-04-03T08:40:40.768" v="1303" actId="478"/>
          <ac:cxnSpMkLst>
            <pc:docMk/>
            <pc:sldMk cId="3578295935" sldId="2141411166"/>
            <ac:cxnSpMk id="64" creationId="{3EA05593-FE67-4450-BDD4-A683E4C7EF47}"/>
          </ac:cxnSpMkLst>
        </pc:cxnChg>
        <pc:cxnChg chg="add mod">
          <ac:chgData name="Lucas Jellema" userId="7e183fbb-84e0-44b3-9b03-0792bc8d162b" providerId="ADAL" clId="{394FDAC3-A80D-47CB-9792-56410C0384BC}" dt="2022-04-03T08:40:31.082" v="1301"/>
          <ac:cxnSpMkLst>
            <pc:docMk/>
            <pc:sldMk cId="3578295935" sldId="2141411166"/>
            <ac:cxnSpMk id="68" creationId="{053DE632-BFA7-4EB4-8EE7-F2B0A46BF025}"/>
          </ac:cxnSpMkLst>
        </pc:cxnChg>
        <pc:cxnChg chg="add del mod">
          <ac:chgData name="Lucas Jellema" userId="7e183fbb-84e0-44b3-9b03-0792bc8d162b" providerId="ADAL" clId="{394FDAC3-A80D-47CB-9792-56410C0384BC}" dt="2022-04-03T08:40:45.624" v="1304" actId="478"/>
          <ac:cxnSpMkLst>
            <pc:docMk/>
            <pc:sldMk cId="3578295935" sldId="2141411166"/>
            <ac:cxnSpMk id="77" creationId="{42F21E6A-E9A2-4BBE-826C-3D26FA258982}"/>
          </ac:cxnSpMkLst>
        </pc:cxnChg>
        <pc:cxnChg chg="add del mod">
          <ac:chgData name="Lucas Jellema" userId="7e183fbb-84e0-44b3-9b03-0792bc8d162b" providerId="ADAL" clId="{394FDAC3-A80D-47CB-9792-56410C0384BC}" dt="2022-04-03T08:40:45.624" v="1304" actId="478"/>
          <ac:cxnSpMkLst>
            <pc:docMk/>
            <pc:sldMk cId="3578295935" sldId="2141411166"/>
            <ac:cxnSpMk id="78" creationId="{2A4585E8-9A44-484B-91F0-CF0FACAF2DCB}"/>
          </ac:cxnSpMkLst>
        </pc:cxnChg>
        <pc:cxnChg chg="add del mod">
          <ac:chgData name="Lucas Jellema" userId="7e183fbb-84e0-44b3-9b03-0792bc8d162b" providerId="ADAL" clId="{394FDAC3-A80D-47CB-9792-56410C0384BC}" dt="2022-04-03T08:40:45.624" v="1304" actId="478"/>
          <ac:cxnSpMkLst>
            <pc:docMk/>
            <pc:sldMk cId="3578295935" sldId="2141411166"/>
            <ac:cxnSpMk id="80" creationId="{0E8A6550-BBE8-4F97-B09F-B768D19FD186}"/>
          </ac:cxnSpMkLst>
        </pc:cxnChg>
        <pc:cxnChg chg="add del mod">
          <ac:chgData name="Lucas Jellema" userId="7e183fbb-84e0-44b3-9b03-0792bc8d162b" providerId="ADAL" clId="{394FDAC3-A80D-47CB-9792-56410C0384BC}" dt="2022-04-03T08:40:45.624" v="1304" actId="478"/>
          <ac:cxnSpMkLst>
            <pc:docMk/>
            <pc:sldMk cId="3578295935" sldId="2141411166"/>
            <ac:cxnSpMk id="81" creationId="{295FC19A-EDCB-4C92-B2BA-1C0B93E57328}"/>
          </ac:cxnSpMkLst>
        </pc:cxnChg>
        <pc:cxnChg chg="add mod">
          <ac:chgData name="Lucas Jellema" userId="7e183fbb-84e0-44b3-9b03-0792bc8d162b" providerId="ADAL" clId="{394FDAC3-A80D-47CB-9792-56410C0384BC}" dt="2022-04-03T08:47:11.469" v="1534" actId="1076"/>
          <ac:cxnSpMkLst>
            <pc:docMk/>
            <pc:sldMk cId="3578295935" sldId="2141411166"/>
            <ac:cxnSpMk id="86" creationId="{9D272398-315E-4128-A644-F8F5EB68F778}"/>
          </ac:cxnSpMkLst>
        </pc:cxnChg>
        <pc:cxnChg chg="add del mod">
          <ac:chgData name="Lucas Jellema" userId="7e183fbb-84e0-44b3-9b03-0792bc8d162b" providerId="ADAL" clId="{394FDAC3-A80D-47CB-9792-56410C0384BC}" dt="2022-04-03T08:47:34.954" v="1538" actId="478"/>
          <ac:cxnSpMkLst>
            <pc:docMk/>
            <pc:sldMk cId="3578295935" sldId="2141411166"/>
            <ac:cxnSpMk id="91" creationId="{A09270D2-4D56-4ADA-9535-F8416A118EFF}"/>
          </ac:cxnSpMkLst>
        </pc:cxnChg>
        <pc:cxnChg chg="add mod">
          <ac:chgData name="Lucas Jellema" userId="7e183fbb-84e0-44b3-9b03-0792bc8d162b" providerId="ADAL" clId="{394FDAC3-A80D-47CB-9792-56410C0384BC}" dt="2022-04-03T08:48:23.376" v="1545" actId="555"/>
          <ac:cxnSpMkLst>
            <pc:docMk/>
            <pc:sldMk cId="3578295935" sldId="2141411166"/>
            <ac:cxnSpMk id="92" creationId="{DFE1E6A8-8C6D-428E-8AE9-294364273B8A}"/>
          </ac:cxnSpMkLst>
        </pc:cxnChg>
        <pc:cxnChg chg="add del mod">
          <ac:chgData name="Lucas Jellema" userId="7e183fbb-84e0-44b3-9b03-0792bc8d162b" providerId="ADAL" clId="{394FDAC3-A80D-47CB-9792-56410C0384BC}" dt="2022-04-03T08:56:42.739" v="1684" actId="478"/>
          <ac:cxnSpMkLst>
            <pc:docMk/>
            <pc:sldMk cId="3578295935" sldId="2141411166"/>
            <ac:cxnSpMk id="98" creationId="{279A3A40-AA71-4BE6-A936-AF53BCB9A8B3}"/>
          </ac:cxnSpMkLst>
        </pc:cxnChg>
      </pc:sldChg>
      <pc:sldChg chg="delSp modSp add mod">
        <pc:chgData name="Lucas Jellema" userId="7e183fbb-84e0-44b3-9b03-0792bc8d162b" providerId="ADAL" clId="{394FDAC3-A80D-47CB-9792-56410C0384BC}" dt="2022-04-03T08:57:01.947" v="1687" actId="478"/>
        <pc:sldMkLst>
          <pc:docMk/>
          <pc:sldMk cId="3140571072" sldId="2141411167"/>
        </pc:sldMkLst>
        <pc:spChg chg="del">
          <ac:chgData name="Lucas Jellema" userId="7e183fbb-84e0-44b3-9b03-0792bc8d162b" providerId="ADAL" clId="{394FDAC3-A80D-47CB-9792-56410C0384BC}" dt="2022-04-03T08:56:56.976" v="1686" actId="478"/>
          <ac:spMkLst>
            <pc:docMk/>
            <pc:sldMk cId="3140571072" sldId="2141411167"/>
            <ac:spMk id="85" creationId="{1467A61E-D1DF-4527-BEB9-CFF484D908FF}"/>
          </ac:spMkLst>
        </pc:spChg>
        <pc:grpChg chg="del">
          <ac:chgData name="Lucas Jellema" userId="7e183fbb-84e0-44b3-9b03-0792bc8d162b" providerId="ADAL" clId="{394FDAC3-A80D-47CB-9792-56410C0384BC}" dt="2022-04-03T08:56:56.976" v="1686" actId="478"/>
          <ac:grpSpMkLst>
            <pc:docMk/>
            <pc:sldMk cId="3140571072" sldId="2141411167"/>
            <ac:grpSpMk id="42" creationId="{7B8A076F-FFB3-491F-BEA4-18962444ACDE}"/>
          </ac:grpSpMkLst>
        </pc:grpChg>
        <pc:grpChg chg="del">
          <ac:chgData name="Lucas Jellema" userId="7e183fbb-84e0-44b3-9b03-0792bc8d162b" providerId="ADAL" clId="{394FDAC3-A80D-47CB-9792-56410C0384BC}" dt="2022-04-03T08:57:01.947" v="1687" actId="478"/>
          <ac:grpSpMkLst>
            <pc:docMk/>
            <pc:sldMk cId="3140571072" sldId="2141411167"/>
            <ac:grpSpMk id="87" creationId="{8AAA977F-C384-4F01-B27D-ADC55215D38E}"/>
          </ac:grpSpMkLst>
        </pc:grpChg>
        <pc:picChg chg="del">
          <ac:chgData name="Lucas Jellema" userId="7e183fbb-84e0-44b3-9b03-0792bc8d162b" providerId="ADAL" clId="{394FDAC3-A80D-47CB-9792-56410C0384BC}" dt="2022-04-03T08:56:53.543" v="1685" actId="478"/>
          <ac:picMkLst>
            <pc:docMk/>
            <pc:sldMk cId="3140571072" sldId="2141411167"/>
            <ac:picMk id="25" creationId="{96EE95E9-2078-430A-A914-37417B1265C3}"/>
          </ac:picMkLst>
        </pc:picChg>
        <pc:picChg chg="del">
          <ac:chgData name="Lucas Jellema" userId="7e183fbb-84e0-44b3-9b03-0792bc8d162b" providerId="ADAL" clId="{394FDAC3-A80D-47CB-9792-56410C0384BC}" dt="2022-04-03T08:56:53.543" v="1685" actId="478"/>
          <ac:picMkLst>
            <pc:docMk/>
            <pc:sldMk cId="3140571072" sldId="2141411167"/>
            <ac:picMk id="56" creationId="{9D3BAA90-3AA8-4548-A18D-F24DADFF7854}"/>
          </ac:picMkLst>
        </pc:picChg>
        <pc:picChg chg="del">
          <ac:chgData name="Lucas Jellema" userId="7e183fbb-84e0-44b3-9b03-0792bc8d162b" providerId="ADAL" clId="{394FDAC3-A80D-47CB-9792-56410C0384BC}" dt="2022-04-03T08:56:53.543" v="1685" actId="478"/>
          <ac:picMkLst>
            <pc:docMk/>
            <pc:sldMk cId="3140571072" sldId="2141411167"/>
            <ac:picMk id="84" creationId="{B3E8D390-D075-4A52-8C4B-FCFCC4C6B5CD}"/>
          </ac:picMkLst>
        </pc:picChg>
        <pc:picChg chg="del">
          <ac:chgData name="Lucas Jellema" userId="7e183fbb-84e0-44b3-9b03-0792bc8d162b" providerId="ADAL" clId="{394FDAC3-A80D-47CB-9792-56410C0384BC}" dt="2022-04-03T08:56:53.543" v="1685" actId="478"/>
          <ac:picMkLst>
            <pc:docMk/>
            <pc:sldMk cId="3140571072" sldId="2141411167"/>
            <ac:picMk id="93" creationId="{F9809F46-203C-4941-9A69-4E4DDF2808E8}"/>
          </ac:picMkLst>
        </pc:picChg>
        <pc:cxnChg chg="del mod">
          <ac:chgData name="Lucas Jellema" userId="7e183fbb-84e0-44b3-9b03-0792bc8d162b" providerId="ADAL" clId="{394FDAC3-A80D-47CB-9792-56410C0384BC}" dt="2022-04-03T08:57:01.947" v="1687" actId="478"/>
          <ac:cxnSpMkLst>
            <pc:docMk/>
            <pc:sldMk cId="3140571072" sldId="2141411167"/>
            <ac:cxnSpMk id="29" creationId="{5D52FB1C-96AE-49D1-91C7-1D2892C9A803}"/>
          </ac:cxnSpMkLst>
        </pc:cxnChg>
        <pc:cxnChg chg="del">
          <ac:chgData name="Lucas Jellema" userId="7e183fbb-84e0-44b3-9b03-0792bc8d162b" providerId="ADAL" clId="{394FDAC3-A80D-47CB-9792-56410C0384BC}" dt="2022-04-03T08:56:53.543" v="1685" actId="478"/>
          <ac:cxnSpMkLst>
            <pc:docMk/>
            <pc:sldMk cId="3140571072" sldId="2141411167"/>
            <ac:cxnSpMk id="52" creationId="{10082005-3335-4B94-AF52-4884927003B5}"/>
          </ac:cxnSpMkLst>
        </pc:cxnChg>
        <pc:cxnChg chg="del">
          <ac:chgData name="Lucas Jellema" userId="7e183fbb-84e0-44b3-9b03-0792bc8d162b" providerId="ADAL" clId="{394FDAC3-A80D-47CB-9792-56410C0384BC}" dt="2022-04-03T08:56:53.543" v="1685" actId="478"/>
          <ac:cxnSpMkLst>
            <pc:docMk/>
            <pc:sldMk cId="3140571072" sldId="2141411167"/>
            <ac:cxnSpMk id="86" creationId="{9D272398-315E-4128-A644-F8F5EB68F778}"/>
          </ac:cxnSpMkLst>
        </pc:cxnChg>
        <pc:cxnChg chg="del">
          <ac:chgData name="Lucas Jellema" userId="7e183fbb-84e0-44b3-9b03-0792bc8d162b" providerId="ADAL" clId="{394FDAC3-A80D-47CB-9792-56410C0384BC}" dt="2022-04-03T08:56:53.543" v="1685" actId="478"/>
          <ac:cxnSpMkLst>
            <pc:docMk/>
            <pc:sldMk cId="3140571072" sldId="2141411167"/>
            <ac:cxnSpMk id="92" creationId="{DFE1E6A8-8C6D-428E-8AE9-294364273B8A}"/>
          </ac:cxnSpMkLst>
        </pc:cxnChg>
      </pc:sldChg>
      <pc:sldChg chg="addSp modSp add mod">
        <pc:chgData name="Lucas Jellema" userId="7e183fbb-84e0-44b3-9b03-0792bc8d162b" providerId="ADAL" clId="{394FDAC3-A80D-47CB-9792-56410C0384BC}" dt="2022-04-03T11:11:12.845" v="1922" actId="14100"/>
        <pc:sldMkLst>
          <pc:docMk/>
          <pc:sldMk cId="1339770204" sldId="2141411168"/>
        </pc:sldMkLst>
        <pc:spChg chg="mod">
          <ac:chgData name="Lucas Jellema" userId="7e183fbb-84e0-44b3-9b03-0792bc8d162b" providerId="ADAL" clId="{394FDAC3-A80D-47CB-9792-56410C0384BC}" dt="2022-04-03T11:10:11.574" v="1829" actId="20577"/>
          <ac:spMkLst>
            <pc:docMk/>
            <pc:sldMk cId="1339770204" sldId="2141411168"/>
            <ac:spMk id="27" creationId="{258744DD-46D3-48CE-89DA-392D9F68F12A}"/>
          </ac:spMkLst>
        </pc:spChg>
        <pc:spChg chg="add mod">
          <ac:chgData name="Lucas Jellema" userId="7e183fbb-84e0-44b3-9b03-0792bc8d162b" providerId="ADAL" clId="{394FDAC3-A80D-47CB-9792-56410C0384BC}" dt="2022-04-03T11:06:53.086" v="1716" actId="1037"/>
          <ac:spMkLst>
            <pc:docMk/>
            <pc:sldMk cId="1339770204" sldId="2141411168"/>
            <ac:spMk id="30" creationId="{C703D1E0-B927-4D13-B4FA-3340C288518C}"/>
          </ac:spMkLst>
        </pc:spChg>
        <pc:spChg chg="add mod">
          <ac:chgData name="Lucas Jellema" userId="7e183fbb-84e0-44b3-9b03-0792bc8d162b" providerId="ADAL" clId="{394FDAC3-A80D-47CB-9792-56410C0384BC}" dt="2022-04-03T11:09:55.690" v="1820" actId="313"/>
          <ac:spMkLst>
            <pc:docMk/>
            <pc:sldMk cId="1339770204" sldId="2141411168"/>
            <ac:spMk id="31" creationId="{8D548256-5218-4BC7-AC59-C719A21E8880}"/>
          </ac:spMkLst>
        </pc:spChg>
        <pc:spChg chg="add mod">
          <ac:chgData name="Lucas Jellema" userId="7e183fbb-84e0-44b3-9b03-0792bc8d162b" providerId="ADAL" clId="{394FDAC3-A80D-47CB-9792-56410C0384BC}" dt="2022-04-03T11:11:09.626" v="1921" actId="14100"/>
          <ac:spMkLst>
            <pc:docMk/>
            <pc:sldMk cId="1339770204" sldId="2141411168"/>
            <ac:spMk id="32" creationId="{B57F341D-2047-48D7-A3CD-948787C3A47A}"/>
          </ac:spMkLst>
        </pc:spChg>
        <pc:spChg chg="mod">
          <ac:chgData name="Lucas Jellema" userId="7e183fbb-84e0-44b3-9b03-0792bc8d162b" providerId="ADAL" clId="{394FDAC3-A80D-47CB-9792-56410C0384BC}" dt="2022-04-03T11:11:12.845" v="1922" actId="14100"/>
          <ac:spMkLst>
            <pc:docMk/>
            <pc:sldMk cId="1339770204" sldId="2141411168"/>
            <ac:spMk id="85" creationId="{1467A61E-D1DF-4527-BEB9-CFF484D908FF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1-4-2022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29418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2072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0132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8325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1426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25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49096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80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9808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10791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227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797706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146097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66191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9211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85106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https://github.com/lucasjellema/fontys-2022-microservices-kafka-dapr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321183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40415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730840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F63B65-3DAB-4BC6-BF8B-CCBC4CF41C7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767802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9784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648385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B38B7A-8725-4956-B3BD-FBC8499B115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249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F63B65-3DAB-4BC6-BF8B-CCBC4CF41C7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14460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9349EB-5A46-4AA2-835E-BAF6BBB261A3}" type="datetime1">
              <a:rPr lang="en-US" noProof="0" smtClean="0"/>
              <a:t>02-Apr-22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Code Café - 4 april 2022 - Dapr - Open Source Personal Assistant voor Microservices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5D75A7-0532-4C51-98F9-ED24DBDC51F9}" type="datetime1">
              <a:rPr lang="en-US" smtClean="0"/>
              <a:t>02-Apr-22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BF52D5-F0A0-41E6-8395-71848F87537D}" type="datetime1">
              <a:rPr lang="en-US" smtClean="0"/>
              <a:t>02-Apr-22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52B7CA-8A0D-41DE-B849-D7807A358126}" type="datetime1">
              <a:rPr lang="en-US" smtClean="0"/>
              <a:t>02-Apr-22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1932BB-958A-4C84-B0F3-9BBE30FFC9A4}" type="datetime1">
              <a:rPr lang="en-US" smtClean="0"/>
              <a:t>02-Apr-22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438150" y="2297158"/>
            <a:ext cx="4000500" cy="353174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2700" spc="-38" baseline="0">
                <a:solidFill>
                  <a:srgbClr val="202192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438150" y="2971800"/>
            <a:ext cx="4000500" cy="27667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5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714BAC9-2542-4822-9C55-4B2E039BBE54}"/>
              </a:ext>
            </a:extLst>
          </p:cNvPr>
          <p:cNvSpPr/>
          <p:nvPr/>
        </p:nvSpPr>
        <p:spPr>
          <a:xfrm>
            <a:off x="1247956" y="378897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145D3C42-C92E-4E83-B2FA-8207925EE200}"/>
              </a:ext>
            </a:extLst>
          </p:cNvPr>
          <p:cNvSpPr/>
          <p:nvPr userDrawn="1"/>
        </p:nvSpPr>
        <p:spPr>
          <a:xfrm>
            <a:off x="211302" y="1"/>
            <a:ext cx="640613" cy="477002"/>
          </a:xfrm>
          <a:custGeom>
            <a:avLst/>
            <a:gdLst>
              <a:gd name="connsiteX0" fmla="*/ 0 w 854151"/>
              <a:gd name="connsiteY0" fmla="*/ 0 h 636003"/>
              <a:gd name="connsiteX1" fmla="*/ 854151 w 854151"/>
              <a:gd name="connsiteY1" fmla="*/ 0 h 636003"/>
              <a:gd name="connsiteX2" fmla="*/ 850611 w 854151"/>
              <a:gd name="connsiteY2" fmla="*/ 424698 h 636003"/>
              <a:gd name="connsiteX3" fmla="*/ 427625 w 854151"/>
              <a:gd name="connsiteY3" fmla="*/ 636003 h 636003"/>
              <a:gd name="connsiteX4" fmla="*/ 0 w 854151"/>
              <a:gd name="connsiteY4" fmla="*/ 419682 h 636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151" h="636003">
                <a:moveTo>
                  <a:pt x="0" y="0"/>
                </a:moveTo>
                <a:lnTo>
                  <a:pt x="854151" y="0"/>
                </a:lnTo>
                <a:lnTo>
                  <a:pt x="850611" y="424698"/>
                </a:lnTo>
                <a:lnTo>
                  <a:pt x="427625" y="636003"/>
                </a:lnTo>
                <a:lnTo>
                  <a:pt x="0" y="419682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5E312C0C-F49B-4AFD-87E0-1586D6EF8AE5}"/>
              </a:ext>
            </a:extLst>
          </p:cNvPr>
          <p:cNvSpPr/>
          <p:nvPr/>
        </p:nvSpPr>
        <p:spPr>
          <a:xfrm>
            <a:off x="544697" y="372545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A67BE46-C6B4-4D7A-93AA-93A654A23CCD}"/>
              </a:ext>
            </a:extLst>
          </p:cNvPr>
          <p:cNvSpPr/>
          <p:nvPr userDrawn="1"/>
        </p:nvSpPr>
        <p:spPr>
          <a:xfrm>
            <a:off x="1598768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23EEB3-5394-4252-89D2-91778768A382}"/>
              </a:ext>
            </a:extLst>
          </p:cNvPr>
          <p:cNvSpPr/>
          <p:nvPr userDrawn="1"/>
        </p:nvSpPr>
        <p:spPr>
          <a:xfrm>
            <a:off x="2295677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7F9E826C-2249-4ED5-9A53-05929318E1F3}"/>
              </a:ext>
            </a:extLst>
          </p:cNvPr>
          <p:cNvSpPr/>
          <p:nvPr userDrawn="1"/>
        </p:nvSpPr>
        <p:spPr>
          <a:xfrm>
            <a:off x="2652840" y="385247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EB4BC3D-E96B-4F9D-A0AA-9D5F5414A6AE}"/>
              </a:ext>
            </a:extLst>
          </p:cNvPr>
          <p:cNvSpPr/>
          <p:nvPr userDrawn="1"/>
        </p:nvSpPr>
        <p:spPr>
          <a:xfrm>
            <a:off x="3349749" y="38524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5AF89D7F-023D-4E17-B749-5822862CB75E}"/>
              </a:ext>
            </a:extLst>
          </p:cNvPr>
          <p:cNvSpPr/>
          <p:nvPr userDrawn="1"/>
        </p:nvSpPr>
        <p:spPr>
          <a:xfrm>
            <a:off x="3001296" y="3450"/>
            <a:ext cx="640849" cy="505304"/>
          </a:xfrm>
          <a:custGeom>
            <a:avLst/>
            <a:gdLst>
              <a:gd name="connsiteX0" fmla="*/ 0 w 854465"/>
              <a:gd name="connsiteY0" fmla="*/ 0 h 673738"/>
              <a:gd name="connsiteX1" fmla="*/ 854465 w 854465"/>
              <a:gd name="connsiteY1" fmla="*/ 0 h 673738"/>
              <a:gd name="connsiteX2" fmla="*/ 850611 w 854465"/>
              <a:gd name="connsiteY2" fmla="*/ 462433 h 673738"/>
              <a:gd name="connsiteX3" fmla="*/ 427625 w 854465"/>
              <a:gd name="connsiteY3" fmla="*/ 673738 h 673738"/>
              <a:gd name="connsiteX4" fmla="*/ 0 w 854465"/>
              <a:gd name="connsiteY4" fmla="*/ 457417 h 673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465" h="673738">
                <a:moveTo>
                  <a:pt x="0" y="0"/>
                </a:moveTo>
                <a:lnTo>
                  <a:pt x="854465" y="0"/>
                </a:lnTo>
                <a:lnTo>
                  <a:pt x="850611" y="462433"/>
                </a:lnTo>
                <a:lnTo>
                  <a:pt x="427625" y="673738"/>
                </a:lnTo>
                <a:lnTo>
                  <a:pt x="0" y="457417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7BD9AA66-F1C1-4B93-8984-974539B5939D}"/>
              </a:ext>
            </a:extLst>
          </p:cNvPr>
          <p:cNvSpPr/>
          <p:nvPr userDrawn="1"/>
        </p:nvSpPr>
        <p:spPr>
          <a:xfrm>
            <a:off x="1624171" y="0"/>
            <a:ext cx="640877" cy="508754"/>
          </a:xfrm>
          <a:custGeom>
            <a:avLst/>
            <a:gdLst>
              <a:gd name="connsiteX0" fmla="*/ 0 w 854503"/>
              <a:gd name="connsiteY0" fmla="*/ 0 h 678338"/>
              <a:gd name="connsiteX1" fmla="*/ 854503 w 854503"/>
              <a:gd name="connsiteY1" fmla="*/ 0 h 678338"/>
              <a:gd name="connsiteX2" fmla="*/ 850611 w 854503"/>
              <a:gd name="connsiteY2" fmla="*/ 467033 h 678338"/>
              <a:gd name="connsiteX3" fmla="*/ 427625 w 854503"/>
              <a:gd name="connsiteY3" fmla="*/ 678338 h 678338"/>
              <a:gd name="connsiteX4" fmla="*/ 0 w 854503"/>
              <a:gd name="connsiteY4" fmla="*/ 462017 h 678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503" h="678338">
                <a:moveTo>
                  <a:pt x="0" y="0"/>
                </a:moveTo>
                <a:lnTo>
                  <a:pt x="854503" y="0"/>
                </a:lnTo>
                <a:lnTo>
                  <a:pt x="850611" y="467033"/>
                </a:lnTo>
                <a:lnTo>
                  <a:pt x="427625" y="678338"/>
                </a:lnTo>
                <a:lnTo>
                  <a:pt x="0" y="462017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67FF8B2-39EA-4340-876F-0418EC9ECF9F}"/>
              </a:ext>
            </a:extLst>
          </p:cNvPr>
          <p:cNvSpPr/>
          <p:nvPr userDrawn="1"/>
        </p:nvSpPr>
        <p:spPr>
          <a:xfrm>
            <a:off x="3700562" y="100047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47B69E1D-79A1-4BCF-8F02-8AAFD05B18AC}"/>
              </a:ext>
            </a:extLst>
          </p:cNvPr>
          <p:cNvSpPr/>
          <p:nvPr userDrawn="1"/>
        </p:nvSpPr>
        <p:spPr>
          <a:xfrm>
            <a:off x="4051374" y="372545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4AD416F0-1749-42AD-839E-04FACFC1B757}"/>
              </a:ext>
            </a:extLst>
          </p:cNvPr>
          <p:cNvSpPr/>
          <p:nvPr userDrawn="1"/>
        </p:nvSpPr>
        <p:spPr>
          <a:xfrm>
            <a:off x="4754633" y="372546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E67C78E-479B-4D7B-BBFF-C5902FFC5ACA}"/>
              </a:ext>
            </a:extLst>
          </p:cNvPr>
          <p:cNvSpPr/>
          <p:nvPr userDrawn="1"/>
        </p:nvSpPr>
        <p:spPr>
          <a:xfrm>
            <a:off x="5076053" y="10004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BE3FB7C-5915-4CC1-AACC-FBAE85A2688F}"/>
              </a:ext>
            </a:extLst>
          </p:cNvPr>
          <p:cNvSpPr/>
          <p:nvPr userDrawn="1"/>
        </p:nvSpPr>
        <p:spPr>
          <a:xfrm>
            <a:off x="4734714" y="164110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33E248E6-3ED4-43DF-A1A5-B8549D30E66B}"/>
              </a:ext>
            </a:extLst>
          </p:cNvPr>
          <p:cNvSpPr/>
          <p:nvPr userDrawn="1"/>
        </p:nvSpPr>
        <p:spPr>
          <a:xfrm>
            <a:off x="5432270" y="1634952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4A0F6ADF-8FBF-4182-BC61-C7DAB07D2A74}"/>
              </a:ext>
            </a:extLst>
          </p:cNvPr>
          <p:cNvSpPr/>
          <p:nvPr userDrawn="1"/>
        </p:nvSpPr>
        <p:spPr>
          <a:xfrm>
            <a:off x="5118794" y="1"/>
            <a:ext cx="640825" cy="502403"/>
          </a:xfrm>
          <a:custGeom>
            <a:avLst/>
            <a:gdLst>
              <a:gd name="connsiteX0" fmla="*/ 0 w 854433"/>
              <a:gd name="connsiteY0" fmla="*/ 0 h 669871"/>
              <a:gd name="connsiteX1" fmla="*/ 854433 w 854433"/>
              <a:gd name="connsiteY1" fmla="*/ 0 h 669871"/>
              <a:gd name="connsiteX2" fmla="*/ 850611 w 854433"/>
              <a:gd name="connsiteY2" fmla="*/ 458566 h 669871"/>
              <a:gd name="connsiteX3" fmla="*/ 427625 w 854433"/>
              <a:gd name="connsiteY3" fmla="*/ 669871 h 669871"/>
              <a:gd name="connsiteX4" fmla="*/ 0 w 854433"/>
              <a:gd name="connsiteY4" fmla="*/ 453550 h 669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433" h="669871">
                <a:moveTo>
                  <a:pt x="0" y="0"/>
                </a:moveTo>
                <a:lnTo>
                  <a:pt x="854433" y="0"/>
                </a:lnTo>
                <a:lnTo>
                  <a:pt x="850611" y="458566"/>
                </a:lnTo>
                <a:lnTo>
                  <a:pt x="427625" y="669871"/>
                </a:lnTo>
                <a:lnTo>
                  <a:pt x="0" y="45355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5E34951F-6B1C-44A1-B1B1-A3CD318ED1B2}"/>
              </a:ext>
            </a:extLst>
          </p:cNvPr>
          <p:cNvSpPr/>
          <p:nvPr userDrawn="1"/>
        </p:nvSpPr>
        <p:spPr>
          <a:xfrm>
            <a:off x="6129825" y="1634952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9B0E3524-B4C0-4EE5-8620-FC77A6676DC7}"/>
              </a:ext>
            </a:extLst>
          </p:cNvPr>
          <p:cNvSpPr/>
          <p:nvPr userDrawn="1"/>
        </p:nvSpPr>
        <p:spPr>
          <a:xfrm>
            <a:off x="6483193" y="10131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pic>
        <p:nvPicPr>
          <p:cNvPr id="35" name="Graphic 34">
            <a:extLst>
              <a:ext uri="{FF2B5EF4-FFF2-40B4-BE49-F238E27FC236}">
                <a16:creationId xmlns:a16="http://schemas.microsoft.com/office/drawing/2014/main" id="{E620B015-8E0C-47E1-A9DD-7B74D5BD67B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1099" t="21382" r="11638" b="21775"/>
          <a:stretch/>
        </p:blipFill>
        <p:spPr>
          <a:xfrm>
            <a:off x="6585038" y="2451325"/>
            <a:ext cx="1869711" cy="1375537"/>
          </a:xfrm>
          <a:prstGeom prst="rect">
            <a:avLst/>
          </a:prstGeom>
        </p:spPr>
      </p:pic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52A1330-3AEC-478A-A546-B6061242E1D6}"/>
              </a:ext>
            </a:extLst>
          </p:cNvPr>
          <p:cNvSpPr/>
          <p:nvPr userDrawn="1"/>
        </p:nvSpPr>
        <p:spPr>
          <a:xfrm>
            <a:off x="7184888" y="101317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0C0A52A-D59E-4408-A1F1-324BD80C9B66}"/>
              </a:ext>
            </a:extLst>
          </p:cNvPr>
          <p:cNvSpPr/>
          <p:nvPr userDrawn="1"/>
        </p:nvSpPr>
        <p:spPr>
          <a:xfrm>
            <a:off x="7886584" y="1000474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B14FF700-FC0D-4D62-A045-34C343EE59C3}"/>
              </a:ext>
            </a:extLst>
          </p:cNvPr>
          <p:cNvSpPr/>
          <p:nvPr userDrawn="1"/>
        </p:nvSpPr>
        <p:spPr>
          <a:xfrm>
            <a:off x="5076053" y="2256428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D3B33179-2EBE-481D-A07D-435F373A14CF}"/>
              </a:ext>
            </a:extLst>
          </p:cNvPr>
          <p:cNvSpPr/>
          <p:nvPr userDrawn="1"/>
        </p:nvSpPr>
        <p:spPr>
          <a:xfrm>
            <a:off x="7523318" y="38524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EF4C9F2-8D5F-4C25-9B3C-43A039009E5B}"/>
              </a:ext>
            </a:extLst>
          </p:cNvPr>
          <p:cNvSpPr/>
          <p:nvPr userDrawn="1"/>
        </p:nvSpPr>
        <p:spPr>
          <a:xfrm>
            <a:off x="7184888" y="-2082"/>
            <a:ext cx="640895" cy="510836"/>
          </a:xfrm>
          <a:custGeom>
            <a:avLst/>
            <a:gdLst>
              <a:gd name="connsiteX0" fmla="*/ 0 w 854526"/>
              <a:gd name="connsiteY0" fmla="*/ 0 h 681114"/>
              <a:gd name="connsiteX1" fmla="*/ 854526 w 854526"/>
              <a:gd name="connsiteY1" fmla="*/ 0 h 681114"/>
              <a:gd name="connsiteX2" fmla="*/ 850611 w 854526"/>
              <a:gd name="connsiteY2" fmla="*/ 469809 h 681114"/>
              <a:gd name="connsiteX3" fmla="*/ 427625 w 854526"/>
              <a:gd name="connsiteY3" fmla="*/ 681114 h 681114"/>
              <a:gd name="connsiteX4" fmla="*/ 0 w 854526"/>
              <a:gd name="connsiteY4" fmla="*/ 464793 h 681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4526" h="681114">
                <a:moveTo>
                  <a:pt x="0" y="0"/>
                </a:moveTo>
                <a:lnTo>
                  <a:pt x="854526" y="0"/>
                </a:lnTo>
                <a:lnTo>
                  <a:pt x="850611" y="469809"/>
                </a:lnTo>
                <a:lnTo>
                  <a:pt x="427625" y="681114"/>
                </a:lnTo>
                <a:lnTo>
                  <a:pt x="0" y="464793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F2872CE4-5954-4E05-80D5-30A0D014EF26}"/>
              </a:ext>
            </a:extLst>
          </p:cNvPr>
          <p:cNvSpPr/>
          <p:nvPr userDrawn="1"/>
        </p:nvSpPr>
        <p:spPr>
          <a:xfrm>
            <a:off x="5432270" y="2883750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67966BD0-559E-437E-8F5E-C38DDBDC3622}"/>
              </a:ext>
            </a:extLst>
          </p:cNvPr>
          <p:cNvSpPr/>
          <p:nvPr userDrawn="1"/>
        </p:nvSpPr>
        <p:spPr>
          <a:xfrm>
            <a:off x="5118793" y="3512382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5486BAD8-DE38-4681-B48C-3A39F8DBA365}"/>
              </a:ext>
            </a:extLst>
          </p:cNvPr>
          <p:cNvSpPr/>
          <p:nvPr userDrawn="1"/>
        </p:nvSpPr>
        <p:spPr>
          <a:xfrm>
            <a:off x="8588280" y="1000474"/>
            <a:ext cx="555721" cy="736290"/>
          </a:xfrm>
          <a:custGeom>
            <a:avLst/>
            <a:gdLst>
              <a:gd name="connsiteX0" fmla="*/ 439727 w 740961"/>
              <a:gd name="connsiteY0" fmla="*/ 0 h 981720"/>
              <a:gd name="connsiteX1" fmla="*/ 740961 w 740961"/>
              <a:gd name="connsiteY1" fmla="*/ 160391 h 981720"/>
              <a:gd name="connsiteX2" fmla="*/ 740961 w 740961"/>
              <a:gd name="connsiteY2" fmla="*/ 825191 h 981720"/>
              <a:gd name="connsiteX3" fmla="*/ 427625 w 740961"/>
              <a:gd name="connsiteY3" fmla="*/ 981720 h 981720"/>
              <a:gd name="connsiteX4" fmla="*/ 0 w 740961"/>
              <a:gd name="connsiteY4" fmla="*/ 765399 h 981720"/>
              <a:gd name="connsiteX5" fmla="*/ 0 w 740961"/>
              <a:gd name="connsiteY5" fmla="*/ 221211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40961" h="981720">
                <a:moveTo>
                  <a:pt x="439727" y="0"/>
                </a:moveTo>
                <a:lnTo>
                  <a:pt x="740961" y="160391"/>
                </a:lnTo>
                <a:lnTo>
                  <a:pt x="740961" y="825191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ADD551A-D265-47F5-9D79-EAD8A1FC2212}"/>
              </a:ext>
            </a:extLst>
          </p:cNvPr>
          <p:cNvSpPr/>
          <p:nvPr userDrawn="1"/>
        </p:nvSpPr>
        <p:spPr>
          <a:xfrm>
            <a:off x="5439488" y="414367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2D84AC9-50B0-4088-9CB9-F47403181BA7}"/>
              </a:ext>
            </a:extLst>
          </p:cNvPr>
          <p:cNvSpPr/>
          <p:nvPr userDrawn="1"/>
        </p:nvSpPr>
        <p:spPr>
          <a:xfrm>
            <a:off x="6129825" y="4143676"/>
            <a:ext cx="641391" cy="736289"/>
          </a:xfrm>
          <a:custGeom>
            <a:avLst/>
            <a:gdLst>
              <a:gd name="connsiteX0" fmla="*/ 439727 w 855188"/>
              <a:gd name="connsiteY0" fmla="*/ 0 h 981719"/>
              <a:gd name="connsiteX1" fmla="*/ 855188 w 855188"/>
              <a:gd name="connsiteY1" fmla="*/ 221211 h 981719"/>
              <a:gd name="connsiteX2" fmla="*/ 850611 w 855188"/>
              <a:gd name="connsiteY2" fmla="*/ 770415 h 981719"/>
              <a:gd name="connsiteX3" fmla="*/ 427625 w 855188"/>
              <a:gd name="connsiteY3" fmla="*/ 981720 h 981719"/>
              <a:gd name="connsiteX4" fmla="*/ 0 w 855188"/>
              <a:gd name="connsiteY4" fmla="*/ 765399 h 981719"/>
              <a:gd name="connsiteX5" fmla="*/ 0 w 855188"/>
              <a:gd name="connsiteY5" fmla="*/ 221211 h 981719"/>
              <a:gd name="connsiteX6" fmla="*/ 439727 w 855188"/>
              <a:gd name="connsiteY6" fmla="*/ 0 h 9817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19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81" name="Freeform: Shape 80">
            <a:extLst>
              <a:ext uri="{FF2B5EF4-FFF2-40B4-BE49-F238E27FC236}">
                <a16:creationId xmlns:a16="http://schemas.microsoft.com/office/drawing/2014/main" id="{B31EC242-D9C8-4923-AFD5-DFD18015DF25}"/>
              </a:ext>
            </a:extLst>
          </p:cNvPr>
          <p:cNvSpPr/>
          <p:nvPr userDrawn="1"/>
        </p:nvSpPr>
        <p:spPr>
          <a:xfrm>
            <a:off x="5779528" y="4768137"/>
            <a:ext cx="641391" cy="375364"/>
          </a:xfrm>
          <a:custGeom>
            <a:avLst/>
            <a:gdLst>
              <a:gd name="connsiteX0" fmla="*/ 439727 w 855188"/>
              <a:gd name="connsiteY0" fmla="*/ 0 h 500485"/>
              <a:gd name="connsiteX1" fmla="*/ 855188 w 855188"/>
              <a:gd name="connsiteY1" fmla="*/ 221211 h 500485"/>
              <a:gd name="connsiteX2" fmla="*/ 852861 w 855188"/>
              <a:gd name="connsiteY2" fmla="*/ 500485 h 500485"/>
              <a:gd name="connsiteX3" fmla="*/ 0 w 855188"/>
              <a:gd name="connsiteY3" fmla="*/ 500485 h 500485"/>
              <a:gd name="connsiteX4" fmla="*/ 0 w 855188"/>
              <a:gd name="connsiteY4" fmla="*/ 221211 h 500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0485">
                <a:moveTo>
                  <a:pt x="439727" y="0"/>
                </a:moveTo>
                <a:lnTo>
                  <a:pt x="855188" y="221211"/>
                </a:lnTo>
                <a:lnTo>
                  <a:pt x="852861" y="500485"/>
                </a:lnTo>
                <a:lnTo>
                  <a:pt x="0" y="500485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80" name="Freeform: Shape 79">
            <a:extLst>
              <a:ext uri="{FF2B5EF4-FFF2-40B4-BE49-F238E27FC236}">
                <a16:creationId xmlns:a16="http://schemas.microsoft.com/office/drawing/2014/main" id="{7EB9F71A-254B-4D52-B363-C0A75ECA96D7}"/>
              </a:ext>
            </a:extLst>
          </p:cNvPr>
          <p:cNvSpPr/>
          <p:nvPr userDrawn="1"/>
        </p:nvSpPr>
        <p:spPr>
          <a:xfrm>
            <a:off x="6469865" y="4763418"/>
            <a:ext cx="641391" cy="380083"/>
          </a:xfrm>
          <a:custGeom>
            <a:avLst/>
            <a:gdLst>
              <a:gd name="connsiteX0" fmla="*/ 439727 w 855188"/>
              <a:gd name="connsiteY0" fmla="*/ 0 h 506777"/>
              <a:gd name="connsiteX1" fmla="*/ 855188 w 855188"/>
              <a:gd name="connsiteY1" fmla="*/ 221211 h 506777"/>
              <a:gd name="connsiteX2" fmla="*/ 852808 w 855188"/>
              <a:gd name="connsiteY2" fmla="*/ 506777 h 506777"/>
              <a:gd name="connsiteX3" fmla="*/ 0 w 855188"/>
              <a:gd name="connsiteY3" fmla="*/ 506777 h 506777"/>
              <a:gd name="connsiteX4" fmla="*/ 0 w 855188"/>
              <a:gd name="connsiteY4" fmla="*/ 221211 h 50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6777">
                <a:moveTo>
                  <a:pt x="439727" y="0"/>
                </a:moveTo>
                <a:lnTo>
                  <a:pt x="855188" y="221211"/>
                </a:lnTo>
                <a:lnTo>
                  <a:pt x="852808" y="506777"/>
                </a:lnTo>
                <a:lnTo>
                  <a:pt x="0" y="506777"/>
                </a:lnTo>
                <a:lnTo>
                  <a:pt x="0" y="221211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1E218E9C-1291-4C5F-98A9-EB57C5B368AA}"/>
              </a:ext>
            </a:extLst>
          </p:cNvPr>
          <p:cNvSpPr/>
          <p:nvPr userDrawn="1"/>
        </p:nvSpPr>
        <p:spPr>
          <a:xfrm>
            <a:off x="7160201" y="4775355"/>
            <a:ext cx="641391" cy="368145"/>
          </a:xfrm>
          <a:custGeom>
            <a:avLst/>
            <a:gdLst>
              <a:gd name="connsiteX0" fmla="*/ 439727 w 855188"/>
              <a:gd name="connsiteY0" fmla="*/ 0 h 490860"/>
              <a:gd name="connsiteX1" fmla="*/ 855188 w 855188"/>
              <a:gd name="connsiteY1" fmla="*/ 221211 h 490860"/>
              <a:gd name="connsiteX2" fmla="*/ 852941 w 855188"/>
              <a:gd name="connsiteY2" fmla="*/ 490860 h 490860"/>
              <a:gd name="connsiteX3" fmla="*/ 0 w 855188"/>
              <a:gd name="connsiteY3" fmla="*/ 490860 h 490860"/>
              <a:gd name="connsiteX4" fmla="*/ 0 w 855188"/>
              <a:gd name="connsiteY4" fmla="*/ 221211 h 49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490860">
                <a:moveTo>
                  <a:pt x="439727" y="0"/>
                </a:moveTo>
                <a:lnTo>
                  <a:pt x="855188" y="221211"/>
                </a:lnTo>
                <a:lnTo>
                  <a:pt x="852941" y="490860"/>
                </a:lnTo>
                <a:lnTo>
                  <a:pt x="0" y="490860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05AF648A-4BF7-4F91-9873-44723D668A40}"/>
              </a:ext>
            </a:extLst>
          </p:cNvPr>
          <p:cNvSpPr/>
          <p:nvPr userDrawn="1"/>
        </p:nvSpPr>
        <p:spPr>
          <a:xfrm>
            <a:off x="7519893" y="4143026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73CDF4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FB3F0254-CB27-4424-99C8-5D017646EA18}"/>
              </a:ext>
            </a:extLst>
          </p:cNvPr>
          <p:cNvSpPr/>
          <p:nvPr userDrawn="1"/>
        </p:nvSpPr>
        <p:spPr>
          <a:xfrm>
            <a:off x="7859933" y="4763418"/>
            <a:ext cx="641391" cy="380083"/>
          </a:xfrm>
          <a:custGeom>
            <a:avLst/>
            <a:gdLst>
              <a:gd name="connsiteX0" fmla="*/ 439727 w 855188"/>
              <a:gd name="connsiteY0" fmla="*/ 0 h 506777"/>
              <a:gd name="connsiteX1" fmla="*/ 855188 w 855188"/>
              <a:gd name="connsiteY1" fmla="*/ 221211 h 506777"/>
              <a:gd name="connsiteX2" fmla="*/ 852808 w 855188"/>
              <a:gd name="connsiteY2" fmla="*/ 506777 h 506777"/>
              <a:gd name="connsiteX3" fmla="*/ 0 w 855188"/>
              <a:gd name="connsiteY3" fmla="*/ 506777 h 506777"/>
              <a:gd name="connsiteX4" fmla="*/ 0 w 855188"/>
              <a:gd name="connsiteY4" fmla="*/ 221211 h 506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5188" h="506777">
                <a:moveTo>
                  <a:pt x="439727" y="0"/>
                </a:moveTo>
                <a:lnTo>
                  <a:pt x="855188" y="221211"/>
                </a:lnTo>
                <a:lnTo>
                  <a:pt x="852808" y="506777"/>
                </a:lnTo>
                <a:lnTo>
                  <a:pt x="0" y="506777"/>
                </a:lnTo>
                <a:lnTo>
                  <a:pt x="0" y="221211"/>
                </a:lnTo>
                <a:close/>
              </a:path>
            </a:pathLst>
          </a:custGeom>
          <a:solidFill>
            <a:srgbClr val="202192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77" name="Freeform: Shape 76">
            <a:extLst>
              <a:ext uri="{FF2B5EF4-FFF2-40B4-BE49-F238E27FC236}">
                <a16:creationId xmlns:a16="http://schemas.microsoft.com/office/drawing/2014/main" id="{5EAA76B9-A02A-428F-BAAF-F0DB0090BDF7}"/>
              </a:ext>
            </a:extLst>
          </p:cNvPr>
          <p:cNvSpPr/>
          <p:nvPr userDrawn="1"/>
        </p:nvSpPr>
        <p:spPr>
          <a:xfrm>
            <a:off x="8559665" y="4775355"/>
            <a:ext cx="584336" cy="368145"/>
          </a:xfrm>
          <a:custGeom>
            <a:avLst/>
            <a:gdLst>
              <a:gd name="connsiteX0" fmla="*/ 439727 w 779115"/>
              <a:gd name="connsiteY0" fmla="*/ 0 h 490860"/>
              <a:gd name="connsiteX1" fmla="*/ 779115 w 779115"/>
              <a:gd name="connsiteY1" fmla="*/ 180706 h 490860"/>
              <a:gd name="connsiteX2" fmla="*/ 779115 w 779115"/>
              <a:gd name="connsiteY2" fmla="*/ 490860 h 490860"/>
              <a:gd name="connsiteX3" fmla="*/ 0 w 779115"/>
              <a:gd name="connsiteY3" fmla="*/ 490860 h 490860"/>
              <a:gd name="connsiteX4" fmla="*/ 0 w 779115"/>
              <a:gd name="connsiteY4" fmla="*/ 221211 h 4908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9115" h="490860">
                <a:moveTo>
                  <a:pt x="439727" y="0"/>
                </a:moveTo>
                <a:lnTo>
                  <a:pt x="779115" y="180706"/>
                </a:lnTo>
                <a:lnTo>
                  <a:pt x="779115" y="490860"/>
                </a:lnTo>
                <a:lnTo>
                  <a:pt x="0" y="490860"/>
                </a:lnTo>
                <a:lnTo>
                  <a:pt x="0" y="221211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9D89CCDF-5339-4E38-A96A-F2FAD84D1289}"/>
              </a:ext>
            </a:extLst>
          </p:cNvPr>
          <p:cNvSpPr/>
          <p:nvPr userDrawn="1"/>
        </p:nvSpPr>
        <p:spPr>
          <a:xfrm>
            <a:off x="8237432" y="1620864"/>
            <a:ext cx="641391" cy="736290"/>
          </a:xfrm>
          <a:custGeom>
            <a:avLst/>
            <a:gdLst>
              <a:gd name="connsiteX0" fmla="*/ 439727 w 855188"/>
              <a:gd name="connsiteY0" fmla="*/ 0 h 981720"/>
              <a:gd name="connsiteX1" fmla="*/ 855188 w 855188"/>
              <a:gd name="connsiteY1" fmla="*/ 221211 h 981720"/>
              <a:gd name="connsiteX2" fmla="*/ 850611 w 855188"/>
              <a:gd name="connsiteY2" fmla="*/ 770415 h 981720"/>
              <a:gd name="connsiteX3" fmla="*/ 427625 w 855188"/>
              <a:gd name="connsiteY3" fmla="*/ 981720 h 981720"/>
              <a:gd name="connsiteX4" fmla="*/ 0 w 855188"/>
              <a:gd name="connsiteY4" fmla="*/ 765399 h 981720"/>
              <a:gd name="connsiteX5" fmla="*/ 0 w 855188"/>
              <a:gd name="connsiteY5" fmla="*/ 221211 h 981720"/>
              <a:gd name="connsiteX6" fmla="*/ 439727 w 855188"/>
              <a:gd name="connsiteY6" fmla="*/ 0 h 981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55188" h="981720">
                <a:moveTo>
                  <a:pt x="439727" y="0"/>
                </a:moveTo>
                <a:lnTo>
                  <a:pt x="855188" y="221211"/>
                </a:lnTo>
                <a:lnTo>
                  <a:pt x="850611" y="770415"/>
                </a:lnTo>
                <a:lnTo>
                  <a:pt x="427625" y="981720"/>
                </a:lnTo>
                <a:lnTo>
                  <a:pt x="0" y="765399"/>
                </a:lnTo>
                <a:lnTo>
                  <a:pt x="0" y="221211"/>
                </a:lnTo>
                <a:lnTo>
                  <a:pt x="439727" y="0"/>
                </a:lnTo>
                <a:close/>
              </a:path>
            </a:pathLst>
          </a:custGeom>
          <a:solidFill>
            <a:srgbClr val="B6C5EE"/>
          </a:solidFill>
          <a:ln w="6218" cap="flat">
            <a:noFill/>
            <a:prstDash val="solid"/>
            <a:miter/>
          </a:ln>
        </p:spPr>
        <p:txBody>
          <a:bodyPr rtlCol="0" anchor="ctr"/>
          <a:lstStyle/>
          <a:p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3309077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8723046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de Righ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83099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1724" y="1003604"/>
            <a:ext cx="3693317" cy="27699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50"/>
              </a:spcBef>
              <a:spcAft>
                <a:spcPts val="0"/>
              </a:spcAft>
              <a:buNone/>
              <a:defRPr sz="18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5"/>
              </a:spcBef>
              <a:spcAft>
                <a:spcPts val="45"/>
              </a:spcAft>
              <a:buNone/>
              <a:defRPr sz="18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42797" indent="0">
              <a:buNone/>
              <a:defRPr/>
            </a:lvl3pPr>
            <a:lvl4pPr marL="514196" indent="0">
              <a:buNone/>
              <a:defRPr/>
            </a:lvl4pPr>
            <a:lvl5pPr marL="6855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 bwMode="auto">
          <a:xfrm>
            <a:off x="4343401" y="0"/>
            <a:ext cx="4798676" cy="5143500"/>
          </a:xfrm>
          <a:prstGeom prst="rect">
            <a:avLst/>
          </a:prstGeom>
          <a:solidFill>
            <a:srgbClr val="243A5E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43401" y="0"/>
            <a:ext cx="2374899" cy="415370"/>
          </a:xfrm>
          <a:solidFill>
            <a:schemeClr val="bg1">
              <a:lumMod val="50000"/>
            </a:schemeClr>
          </a:solidFill>
        </p:spPr>
        <p:txBody>
          <a:bodyPr lIns="182880" tIns="91440" bIns="91440"/>
          <a:lstStyle>
            <a:lvl1pPr marL="0" indent="0">
              <a:buNone/>
              <a:defRPr sz="14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451350" y="531890"/>
            <a:ext cx="4584701" cy="276999"/>
          </a:xfrm>
        </p:spPr>
        <p:txBody>
          <a:bodyPr/>
          <a:lstStyle>
            <a:lvl1pPr marL="0" indent="0">
              <a:buNone/>
              <a:tabLst/>
              <a:defRPr sz="180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5983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38324" indent="0">
              <a:buNone/>
              <a:defRPr sz="14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10739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788012" indent="0">
              <a:buNone/>
              <a:defRPr sz="134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3982096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5" pos="3473">
          <p15:clr>
            <a:srgbClr val="5ACBF0"/>
          </p15:clr>
        </p15:guide>
        <p15:guide id="6" pos="4211">
          <p15:clr>
            <a:srgbClr val="5ACBF0"/>
          </p15:clr>
        </p15:guide>
        <p15:guide id="7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8874D9-6775-4982-A4E5-02BA7E9B8E8F}" type="datetime1">
              <a:rPr lang="en-US" smtClean="0"/>
              <a:t>02-Apr-22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D1F334-9A8A-421C-917F-54B9D067C80B}" type="datetime1">
              <a:rPr lang="en-US" smtClean="0"/>
              <a:t>02-Apr-22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9EE2F4-4AAD-4837-AE19-53E49827490D}" type="datetime1">
              <a:rPr lang="en-US" smtClean="0"/>
              <a:t>02-Apr-22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72CA68-2142-49A5-952C-C658103F1215}" type="datetime1">
              <a:rPr lang="en-US" smtClean="0"/>
              <a:t>02-Apr-22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B1CEDC-5D6A-46BB-8EBC-EC53E29F3F27}" type="datetime1">
              <a:rPr lang="en-US" smtClean="0"/>
              <a:t>02-Apr-22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67BBE7-18C5-4C8A-BEE4-3869353E361D}" type="datetime1">
              <a:rPr lang="en-US" noProof="0" smtClean="0"/>
              <a:t>02-Apr-22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noProof="0"/>
              <a:t>Code Café - 4 april 2022 - Dapr - Open Source Personal Assistant voor Microservices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jp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6F956568-895B-49DF-BC22-C12330CF5890}" type="datetime1">
              <a:rPr lang="en-US" smtClean="0"/>
              <a:t>02-Apr-22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fr-FR"/>
              <a:t>Code Café - 4 april 2022 - Dapr - Open Source Personal Assistant voor Microservices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  <p:sldLayoutId id="2147483694" r:id="rId17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jpeg"/><Relationship Id="rId21" Type="http://schemas.openxmlformats.org/officeDocument/2006/relationships/image" Target="../media/image51.jp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55.jpg"/><Relationship Id="rId2" Type="http://schemas.openxmlformats.org/officeDocument/2006/relationships/image" Target="../media/image32.jpg"/><Relationship Id="rId16" Type="http://schemas.openxmlformats.org/officeDocument/2006/relationships/image" Target="../media/image46.png"/><Relationship Id="rId20" Type="http://schemas.openxmlformats.org/officeDocument/2006/relationships/image" Target="../media/image50.jpg"/><Relationship Id="rId29" Type="http://schemas.openxmlformats.org/officeDocument/2006/relationships/image" Target="../media/image5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24" Type="http://schemas.openxmlformats.org/officeDocument/2006/relationships/image" Target="../media/image54.jpg"/><Relationship Id="rId32" Type="http://schemas.openxmlformats.org/officeDocument/2006/relationships/image" Target="../media/image62.jp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23" Type="http://schemas.openxmlformats.org/officeDocument/2006/relationships/image" Target="../media/image53.jp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31" Type="http://schemas.openxmlformats.org/officeDocument/2006/relationships/image" Target="../media/image61.jp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Relationship Id="rId22" Type="http://schemas.openxmlformats.org/officeDocument/2006/relationships/image" Target="../media/image52.jpg"/><Relationship Id="rId27" Type="http://schemas.openxmlformats.org/officeDocument/2006/relationships/image" Target="../media/image57.svg"/><Relationship Id="rId30" Type="http://schemas.openxmlformats.org/officeDocument/2006/relationships/image" Target="../media/image60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" Type="http://schemas.openxmlformats.org/officeDocument/2006/relationships/image" Target="../media/image33.jpeg"/><Relationship Id="rId21" Type="http://schemas.openxmlformats.org/officeDocument/2006/relationships/image" Target="../media/image51.jpg"/><Relationship Id="rId7" Type="http://schemas.openxmlformats.org/officeDocument/2006/relationships/image" Target="../media/image37.sv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55.jpg"/><Relationship Id="rId2" Type="http://schemas.openxmlformats.org/officeDocument/2006/relationships/image" Target="../media/image32.jpg"/><Relationship Id="rId16" Type="http://schemas.openxmlformats.org/officeDocument/2006/relationships/image" Target="../media/image46.png"/><Relationship Id="rId20" Type="http://schemas.openxmlformats.org/officeDocument/2006/relationships/image" Target="../media/image50.jpg"/><Relationship Id="rId29" Type="http://schemas.openxmlformats.org/officeDocument/2006/relationships/image" Target="../media/image5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1" Type="http://schemas.openxmlformats.org/officeDocument/2006/relationships/image" Target="../media/image41.svg"/><Relationship Id="rId24" Type="http://schemas.openxmlformats.org/officeDocument/2006/relationships/image" Target="../media/image54.jpg"/><Relationship Id="rId32" Type="http://schemas.openxmlformats.org/officeDocument/2006/relationships/image" Target="../media/image62.jpg"/><Relationship Id="rId5" Type="http://schemas.openxmlformats.org/officeDocument/2006/relationships/image" Target="../media/image35.svg"/><Relationship Id="rId15" Type="http://schemas.openxmlformats.org/officeDocument/2006/relationships/image" Target="../media/image45.svg"/><Relationship Id="rId23" Type="http://schemas.openxmlformats.org/officeDocument/2006/relationships/image" Target="../media/image53.jpg"/><Relationship Id="rId28" Type="http://schemas.openxmlformats.org/officeDocument/2006/relationships/image" Target="../media/image58.png"/><Relationship Id="rId10" Type="http://schemas.openxmlformats.org/officeDocument/2006/relationships/image" Target="../media/image40.png"/><Relationship Id="rId19" Type="http://schemas.openxmlformats.org/officeDocument/2006/relationships/image" Target="../media/image49.svg"/><Relationship Id="rId31" Type="http://schemas.openxmlformats.org/officeDocument/2006/relationships/image" Target="../media/image61.jp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4" Type="http://schemas.openxmlformats.org/officeDocument/2006/relationships/image" Target="../media/image44.png"/><Relationship Id="rId22" Type="http://schemas.openxmlformats.org/officeDocument/2006/relationships/image" Target="../media/image52.jpg"/><Relationship Id="rId27" Type="http://schemas.openxmlformats.org/officeDocument/2006/relationships/image" Target="../media/image57.svg"/><Relationship Id="rId30" Type="http://schemas.openxmlformats.org/officeDocument/2006/relationships/image" Target="../media/image60.jpg"/></Relationships>
</file>

<file path=ppt/slides/_rels/slide13.xml.rels><?xml version="1.0" encoding="UTF-8" standalone="yes"?>
<Relationships xmlns="http://schemas.openxmlformats.org/package/2006/relationships"><Relationship Id="rId26" Type="http://schemas.openxmlformats.org/officeDocument/2006/relationships/image" Target="../media/image56.png"/><Relationship Id="rId21" Type="http://schemas.openxmlformats.org/officeDocument/2006/relationships/image" Target="../media/image51.jpg"/><Relationship Id="rId42" Type="http://schemas.openxmlformats.org/officeDocument/2006/relationships/image" Target="../media/image70.png"/><Relationship Id="rId47" Type="http://schemas.openxmlformats.org/officeDocument/2006/relationships/image" Target="../media/image29.png"/><Relationship Id="rId63" Type="http://schemas.openxmlformats.org/officeDocument/2006/relationships/image" Target="../media/image87.png"/><Relationship Id="rId68" Type="http://schemas.openxmlformats.org/officeDocument/2006/relationships/image" Target="../media/image92.png"/><Relationship Id="rId16" Type="http://schemas.openxmlformats.org/officeDocument/2006/relationships/image" Target="../media/image46.png"/><Relationship Id="rId11" Type="http://schemas.openxmlformats.org/officeDocument/2006/relationships/image" Target="../media/image41.svg"/><Relationship Id="rId24" Type="http://schemas.openxmlformats.org/officeDocument/2006/relationships/image" Target="../media/image54.jpg"/><Relationship Id="rId32" Type="http://schemas.openxmlformats.org/officeDocument/2006/relationships/image" Target="../media/image62.jpg"/><Relationship Id="rId37" Type="http://schemas.openxmlformats.org/officeDocument/2006/relationships/image" Target="../media/image28.tiff"/><Relationship Id="rId40" Type="http://schemas.openxmlformats.org/officeDocument/2006/relationships/image" Target="../media/image68.png"/><Relationship Id="rId45" Type="http://schemas.openxmlformats.org/officeDocument/2006/relationships/image" Target="../media/image73.png"/><Relationship Id="rId53" Type="http://schemas.openxmlformats.org/officeDocument/2006/relationships/image" Target="../media/image77.png"/><Relationship Id="rId58" Type="http://schemas.openxmlformats.org/officeDocument/2006/relationships/image" Target="../media/image82.png"/><Relationship Id="rId66" Type="http://schemas.openxmlformats.org/officeDocument/2006/relationships/image" Target="../media/image90.png"/><Relationship Id="rId74" Type="http://schemas.openxmlformats.org/officeDocument/2006/relationships/image" Target="../media/image98.png"/><Relationship Id="rId79" Type="http://schemas.openxmlformats.org/officeDocument/2006/relationships/image" Target="../media/image103.png"/><Relationship Id="rId5" Type="http://schemas.openxmlformats.org/officeDocument/2006/relationships/image" Target="../media/image35.svg"/><Relationship Id="rId61" Type="http://schemas.openxmlformats.org/officeDocument/2006/relationships/image" Target="../media/image85.png"/><Relationship Id="rId19" Type="http://schemas.openxmlformats.org/officeDocument/2006/relationships/image" Target="../media/image49.svg"/><Relationship Id="rId14" Type="http://schemas.openxmlformats.org/officeDocument/2006/relationships/image" Target="../media/image44.png"/><Relationship Id="rId22" Type="http://schemas.openxmlformats.org/officeDocument/2006/relationships/image" Target="../media/image52.jpg"/><Relationship Id="rId27" Type="http://schemas.openxmlformats.org/officeDocument/2006/relationships/image" Target="../media/image57.svg"/><Relationship Id="rId30" Type="http://schemas.openxmlformats.org/officeDocument/2006/relationships/image" Target="../media/image60.jpg"/><Relationship Id="rId35" Type="http://schemas.openxmlformats.org/officeDocument/2006/relationships/image" Target="../media/image64.svg"/><Relationship Id="rId43" Type="http://schemas.openxmlformats.org/officeDocument/2006/relationships/image" Target="../media/image71.png"/><Relationship Id="rId48" Type="http://schemas.openxmlformats.org/officeDocument/2006/relationships/image" Target="../media/image30.svg"/><Relationship Id="rId56" Type="http://schemas.openxmlformats.org/officeDocument/2006/relationships/image" Target="../media/image80.png"/><Relationship Id="rId64" Type="http://schemas.openxmlformats.org/officeDocument/2006/relationships/image" Target="../media/image88.png"/><Relationship Id="rId69" Type="http://schemas.openxmlformats.org/officeDocument/2006/relationships/image" Target="../media/image93.png"/><Relationship Id="rId77" Type="http://schemas.openxmlformats.org/officeDocument/2006/relationships/image" Target="../media/image101.svg"/><Relationship Id="rId8" Type="http://schemas.openxmlformats.org/officeDocument/2006/relationships/image" Target="../media/image38.png"/><Relationship Id="rId51" Type="http://schemas.openxmlformats.org/officeDocument/2006/relationships/image" Target="../media/image26.png"/><Relationship Id="rId72" Type="http://schemas.openxmlformats.org/officeDocument/2006/relationships/image" Target="../media/image96.svg"/><Relationship Id="rId80" Type="http://schemas.openxmlformats.org/officeDocument/2006/relationships/image" Target="../media/image104.png"/><Relationship Id="rId3" Type="http://schemas.openxmlformats.org/officeDocument/2006/relationships/image" Target="../media/image33.jpeg"/><Relationship Id="rId12" Type="http://schemas.openxmlformats.org/officeDocument/2006/relationships/image" Target="../media/image42.png"/><Relationship Id="rId17" Type="http://schemas.openxmlformats.org/officeDocument/2006/relationships/image" Target="../media/image47.svg"/><Relationship Id="rId25" Type="http://schemas.openxmlformats.org/officeDocument/2006/relationships/image" Target="../media/image55.jpg"/><Relationship Id="rId33" Type="http://schemas.openxmlformats.org/officeDocument/2006/relationships/image" Target="../media/image10.png"/><Relationship Id="rId38" Type="http://schemas.openxmlformats.org/officeDocument/2006/relationships/image" Target="../media/image66.png"/><Relationship Id="rId46" Type="http://schemas.openxmlformats.org/officeDocument/2006/relationships/image" Target="../media/image74.jpeg"/><Relationship Id="rId59" Type="http://schemas.openxmlformats.org/officeDocument/2006/relationships/image" Target="../media/image83.png"/><Relationship Id="rId67" Type="http://schemas.openxmlformats.org/officeDocument/2006/relationships/image" Target="../media/image91.png"/><Relationship Id="rId20" Type="http://schemas.openxmlformats.org/officeDocument/2006/relationships/image" Target="../media/image50.jpg"/><Relationship Id="rId41" Type="http://schemas.openxmlformats.org/officeDocument/2006/relationships/image" Target="../media/image69.svg"/><Relationship Id="rId54" Type="http://schemas.openxmlformats.org/officeDocument/2006/relationships/image" Target="../media/image78.png"/><Relationship Id="rId62" Type="http://schemas.openxmlformats.org/officeDocument/2006/relationships/image" Target="../media/image86.jpeg"/><Relationship Id="rId70" Type="http://schemas.openxmlformats.org/officeDocument/2006/relationships/image" Target="../media/image94.png"/><Relationship Id="rId75" Type="http://schemas.openxmlformats.org/officeDocument/2006/relationships/image" Target="../media/image9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6.png"/><Relationship Id="rId15" Type="http://schemas.openxmlformats.org/officeDocument/2006/relationships/image" Target="../media/image45.svg"/><Relationship Id="rId23" Type="http://schemas.openxmlformats.org/officeDocument/2006/relationships/image" Target="../media/image53.jpg"/><Relationship Id="rId28" Type="http://schemas.openxmlformats.org/officeDocument/2006/relationships/image" Target="../media/image58.png"/><Relationship Id="rId36" Type="http://schemas.openxmlformats.org/officeDocument/2006/relationships/image" Target="../media/image65.png"/><Relationship Id="rId49" Type="http://schemas.openxmlformats.org/officeDocument/2006/relationships/image" Target="../media/image75.png"/><Relationship Id="rId57" Type="http://schemas.openxmlformats.org/officeDocument/2006/relationships/image" Target="../media/image81.svg"/><Relationship Id="rId10" Type="http://schemas.openxmlformats.org/officeDocument/2006/relationships/image" Target="../media/image40.png"/><Relationship Id="rId31" Type="http://schemas.openxmlformats.org/officeDocument/2006/relationships/image" Target="../media/image61.jpg"/><Relationship Id="rId44" Type="http://schemas.openxmlformats.org/officeDocument/2006/relationships/image" Target="../media/image72.png"/><Relationship Id="rId52" Type="http://schemas.openxmlformats.org/officeDocument/2006/relationships/image" Target="../media/image27.svg"/><Relationship Id="rId60" Type="http://schemas.openxmlformats.org/officeDocument/2006/relationships/image" Target="../media/image84.png"/><Relationship Id="rId65" Type="http://schemas.openxmlformats.org/officeDocument/2006/relationships/image" Target="../media/image89.png"/><Relationship Id="rId73" Type="http://schemas.openxmlformats.org/officeDocument/2006/relationships/image" Target="../media/image97.jpeg"/><Relationship Id="rId78" Type="http://schemas.openxmlformats.org/officeDocument/2006/relationships/image" Target="../media/image102.png"/><Relationship Id="rId4" Type="http://schemas.openxmlformats.org/officeDocument/2006/relationships/image" Target="../media/image34.png"/><Relationship Id="rId9" Type="http://schemas.openxmlformats.org/officeDocument/2006/relationships/image" Target="../media/image39.svg"/><Relationship Id="rId13" Type="http://schemas.openxmlformats.org/officeDocument/2006/relationships/image" Target="../media/image43.svg"/><Relationship Id="rId18" Type="http://schemas.openxmlformats.org/officeDocument/2006/relationships/image" Target="../media/image48.png"/><Relationship Id="rId39" Type="http://schemas.openxmlformats.org/officeDocument/2006/relationships/image" Target="../media/image67.svg"/><Relationship Id="rId34" Type="http://schemas.openxmlformats.org/officeDocument/2006/relationships/image" Target="../media/image63.png"/><Relationship Id="rId50" Type="http://schemas.openxmlformats.org/officeDocument/2006/relationships/image" Target="../media/image76.svg"/><Relationship Id="rId55" Type="http://schemas.openxmlformats.org/officeDocument/2006/relationships/image" Target="../media/image79.svg"/><Relationship Id="rId76" Type="http://schemas.openxmlformats.org/officeDocument/2006/relationships/image" Target="../media/image100.png"/><Relationship Id="rId7" Type="http://schemas.openxmlformats.org/officeDocument/2006/relationships/image" Target="../media/image37.svg"/><Relationship Id="rId71" Type="http://schemas.openxmlformats.org/officeDocument/2006/relationships/image" Target="../media/image95.png"/><Relationship Id="rId2" Type="http://schemas.openxmlformats.org/officeDocument/2006/relationships/image" Target="../media/image32.jpg"/><Relationship Id="rId29" Type="http://schemas.openxmlformats.org/officeDocument/2006/relationships/image" Target="../media/image59.sv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svg"/><Relationship Id="rId13" Type="http://schemas.openxmlformats.org/officeDocument/2006/relationships/image" Target="../media/image7.jpeg"/><Relationship Id="rId3" Type="http://schemas.openxmlformats.org/officeDocument/2006/relationships/image" Target="../media/image106.png"/><Relationship Id="rId7" Type="http://schemas.openxmlformats.org/officeDocument/2006/relationships/image" Target="../media/image42.png"/><Relationship Id="rId12" Type="http://schemas.openxmlformats.org/officeDocument/2006/relationships/image" Target="../media/image113.sv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9.svg"/><Relationship Id="rId11" Type="http://schemas.openxmlformats.org/officeDocument/2006/relationships/image" Target="../media/image112.png"/><Relationship Id="rId5" Type="http://schemas.openxmlformats.org/officeDocument/2006/relationships/image" Target="../media/image108.png"/><Relationship Id="rId10" Type="http://schemas.openxmlformats.org/officeDocument/2006/relationships/image" Target="../media/image111.svg"/><Relationship Id="rId4" Type="http://schemas.openxmlformats.org/officeDocument/2006/relationships/image" Target="../media/image107.svg"/><Relationship Id="rId9" Type="http://schemas.openxmlformats.org/officeDocument/2006/relationships/image" Target="../media/image1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15.sv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11" Type="http://schemas.openxmlformats.org/officeDocument/2006/relationships/image" Target="../media/image30.sv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115.svg"/><Relationship Id="rId9" Type="http://schemas.openxmlformats.org/officeDocument/2006/relationships/image" Target="../media/image1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14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11" Type="http://schemas.openxmlformats.org/officeDocument/2006/relationships/image" Target="../media/image30.svg"/><Relationship Id="rId5" Type="http://schemas.openxmlformats.org/officeDocument/2006/relationships/image" Target="../media/image15.png"/><Relationship Id="rId10" Type="http://schemas.openxmlformats.org/officeDocument/2006/relationships/image" Target="../media/image29.png"/><Relationship Id="rId4" Type="http://schemas.openxmlformats.org/officeDocument/2006/relationships/image" Target="../media/image115.svg"/><Relationship Id="rId9" Type="http://schemas.openxmlformats.org/officeDocument/2006/relationships/image" Target="../media/image1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6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5.png"/><Relationship Id="rId7" Type="http://schemas.openxmlformats.org/officeDocument/2006/relationships/image" Target="../media/image19.svg"/><Relationship Id="rId12" Type="http://schemas.openxmlformats.org/officeDocument/2006/relationships/image" Target="../media/image1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19.svg"/><Relationship Id="rId9" Type="http://schemas.openxmlformats.org/officeDocument/2006/relationships/image" Target="../media/image21.jpe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image" Target="../media/image121.png"/><Relationship Id="rId18" Type="http://schemas.openxmlformats.org/officeDocument/2006/relationships/image" Target="../media/image126.png"/><Relationship Id="rId3" Type="http://schemas.openxmlformats.org/officeDocument/2006/relationships/image" Target="../media/image5.png"/><Relationship Id="rId21" Type="http://schemas.openxmlformats.org/officeDocument/2006/relationships/image" Target="../media/image129.svg"/><Relationship Id="rId7" Type="http://schemas.openxmlformats.org/officeDocument/2006/relationships/image" Target="../media/image19.svg"/><Relationship Id="rId12" Type="http://schemas.openxmlformats.org/officeDocument/2006/relationships/image" Target="../media/image120.png"/><Relationship Id="rId17" Type="http://schemas.openxmlformats.org/officeDocument/2006/relationships/image" Target="../media/image125.sv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124.png"/><Relationship Id="rId20" Type="http://schemas.openxmlformats.org/officeDocument/2006/relationships/image" Target="../media/image128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5" Type="http://schemas.openxmlformats.org/officeDocument/2006/relationships/image" Target="../media/image123.jpeg"/><Relationship Id="rId23" Type="http://schemas.openxmlformats.org/officeDocument/2006/relationships/image" Target="../media/image131.svg"/><Relationship Id="rId10" Type="http://schemas.openxmlformats.org/officeDocument/2006/relationships/image" Target="../media/image22.jpeg"/><Relationship Id="rId19" Type="http://schemas.openxmlformats.org/officeDocument/2006/relationships/image" Target="../media/image127.png"/><Relationship Id="rId4" Type="http://schemas.openxmlformats.org/officeDocument/2006/relationships/image" Target="../media/image119.svg"/><Relationship Id="rId9" Type="http://schemas.openxmlformats.org/officeDocument/2006/relationships/image" Target="../media/image21.jpeg"/><Relationship Id="rId14" Type="http://schemas.openxmlformats.org/officeDocument/2006/relationships/image" Target="../media/image122.svg"/><Relationship Id="rId22" Type="http://schemas.openxmlformats.org/officeDocument/2006/relationships/image" Target="../media/image130.png"/></Relationships>
</file>

<file path=ppt/slides/_rels/slide2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9.svg"/><Relationship Id="rId18" Type="http://schemas.openxmlformats.org/officeDocument/2006/relationships/image" Target="../media/image73.png"/><Relationship Id="rId26" Type="http://schemas.openxmlformats.org/officeDocument/2006/relationships/image" Target="../media/image67.svg"/><Relationship Id="rId39" Type="http://schemas.openxmlformats.org/officeDocument/2006/relationships/image" Target="../media/image114.png"/><Relationship Id="rId21" Type="http://schemas.openxmlformats.org/officeDocument/2006/relationships/image" Target="../media/image29.png"/><Relationship Id="rId34" Type="http://schemas.openxmlformats.org/officeDocument/2006/relationships/image" Target="../media/image136.svg"/><Relationship Id="rId42" Type="http://schemas.openxmlformats.org/officeDocument/2006/relationships/image" Target="../media/image138.svg"/><Relationship Id="rId47" Type="http://schemas.openxmlformats.org/officeDocument/2006/relationships/image" Target="../media/image14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81.svg"/><Relationship Id="rId29" Type="http://schemas.openxmlformats.org/officeDocument/2006/relationships/image" Target="../media/image70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1.svg"/><Relationship Id="rId11" Type="http://schemas.openxmlformats.org/officeDocument/2006/relationships/image" Target="../media/image77.png"/><Relationship Id="rId24" Type="http://schemas.openxmlformats.org/officeDocument/2006/relationships/image" Target="../media/image76.svg"/><Relationship Id="rId32" Type="http://schemas.openxmlformats.org/officeDocument/2006/relationships/image" Target="../media/image122.svg"/><Relationship Id="rId37" Type="http://schemas.openxmlformats.org/officeDocument/2006/relationships/image" Target="../media/image65.png"/><Relationship Id="rId40" Type="http://schemas.openxmlformats.org/officeDocument/2006/relationships/image" Target="../media/image115.svg"/><Relationship Id="rId45" Type="http://schemas.openxmlformats.org/officeDocument/2006/relationships/image" Target="../media/image141.png"/><Relationship Id="rId5" Type="http://schemas.openxmlformats.org/officeDocument/2006/relationships/image" Target="../media/image100.png"/><Relationship Id="rId15" Type="http://schemas.openxmlformats.org/officeDocument/2006/relationships/image" Target="../media/image80.png"/><Relationship Id="rId23" Type="http://schemas.openxmlformats.org/officeDocument/2006/relationships/image" Target="../media/image75.png"/><Relationship Id="rId28" Type="http://schemas.openxmlformats.org/officeDocument/2006/relationships/image" Target="../media/image69.svg"/><Relationship Id="rId36" Type="http://schemas.openxmlformats.org/officeDocument/2006/relationships/image" Target="../media/image27.svg"/><Relationship Id="rId10" Type="http://schemas.openxmlformats.org/officeDocument/2006/relationships/image" Target="../media/image133.jpeg"/><Relationship Id="rId19" Type="http://schemas.openxmlformats.org/officeDocument/2006/relationships/image" Target="../media/image74.jpeg"/><Relationship Id="rId31" Type="http://schemas.openxmlformats.org/officeDocument/2006/relationships/image" Target="../media/image121.png"/><Relationship Id="rId44" Type="http://schemas.openxmlformats.org/officeDocument/2006/relationships/image" Target="../media/image140.svg"/><Relationship Id="rId4" Type="http://schemas.openxmlformats.org/officeDocument/2006/relationships/image" Target="../media/image16.svg"/><Relationship Id="rId9" Type="http://schemas.openxmlformats.org/officeDocument/2006/relationships/image" Target="../media/image132.png"/><Relationship Id="rId14" Type="http://schemas.openxmlformats.org/officeDocument/2006/relationships/image" Target="../media/image72.png"/><Relationship Id="rId22" Type="http://schemas.openxmlformats.org/officeDocument/2006/relationships/image" Target="../media/image30.svg"/><Relationship Id="rId27" Type="http://schemas.openxmlformats.org/officeDocument/2006/relationships/image" Target="../media/image68.png"/><Relationship Id="rId30" Type="http://schemas.openxmlformats.org/officeDocument/2006/relationships/image" Target="../media/image71.png"/><Relationship Id="rId35" Type="http://schemas.openxmlformats.org/officeDocument/2006/relationships/image" Target="../media/image26.png"/><Relationship Id="rId43" Type="http://schemas.openxmlformats.org/officeDocument/2006/relationships/image" Target="../media/image139.png"/><Relationship Id="rId48" Type="http://schemas.openxmlformats.org/officeDocument/2006/relationships/image" Target="../media/image144.svg"/><Relationship Id="rId8" Type="http://schemas.openxmlformats.org/officeDocument/2006/relationships/image" Target="../media/image96.svg"/><Relationship Id="rId3" Type="http://schemas.openxmlformats.org/officeDocument/2006/relationships/image" Target="../media/image15.png"/><Relationship Id="rId12" Type="http://schemas.openxmlformats.org/officeDocument/2006/relationships/image" Target="../media/image78.png"/><Relationship Id="rId17" Type="http://schemas.openxmlformats.org/officeDocument/2006/relationships/image" Target="../media/image134.png"/><Relationship Id="rId25" Type="http://schemas.openxmlformats.org/officeDocument/2006/relationships/image" Target="../media/image66.png"/><Relationship Id="rId33" Type="http://schemas.openxmlformats.org/officeDocument/2006/relationships/image" Target="../media/image135.png"/><Relationship Id="rId38" Type="http://schemas.openxmlformats.org/officeDocument/2006/relationships/image" Target="../media/image28.tiff"/><Relationship Id="rId46" Type="http://schemas.openxmlformats.org/officeDocument/2006/relationships/image" Target="../media/image142.svg"/><Relationship Id="rId20" Type="http://schemas.openxmlformats.org/officeDocument/2006/relationships/image" Target="../media/image10.png"/><Relationship Id="rId41" Type="http://schemas.openxmlformats.org/officeDocument/2006/relationships/image" Target="../media/image137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50.png"/><Relationship Id="rId3" Type="http://schemas.openxmlformats.org/officeDocument/2006/relationships/image" Target="../media/image145.png"/><Relationship Id="rId7" Type="http://schemas.openxmlformats.org/officeDocument/2006/relationships/image" Target="../media/image15.png"/><Relationship Id="rId12" Type="http://schemas.openxmlformats.org/officeDocument/2006/relationships/image" Target="../media/image149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7.svg"/><Relationship Id="rId11" Type="http://schemas.openxmlformats.org/officeDocument/2006/relationships/image" Target="../media/image148.png"/><Relationship Id="rId5" Type="http://schemas.openxmlformats.org/officeDocument/2006/relationships/image" Target="../media/image11.png"/><Relationship Id="rId10" Type="http://schemas.openxmlformats.org/officeDocument/2006/relationships/image" Target="../media/image117.svg"/><Relationship Id="rId4" Type="http://schemas.openxmlformats.org/officeDocument/2006/relationships/image" Target="../media/image146.svg"/><Relationship Id="rId9" Type="http://schemas.openxmlformats.org/officeDocument/2006/relationships/image" Target="../media/image116.png"/><Relationship Id="rId14" Type="http://schemas.openxmlformats.org/officeDocument/2006/relationships/image" Target="../media/image151.sv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13" Type="http://schemas.openxmlformats.org/officeDocument/2006/relationships/image" Target="../media/image149.svg"/><Relationship Id="rId3" Type="http://schemas.openxmlformats.org/officeDocument/2006/relationships/image" Target="../media/image137.png"/><Relationship Id="rId7" Type="http://schemas.openxmlformats.org/officeDocument/2006/relationships/image" Target="../media/image15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7.svg"/><Relationship Id="rId11" Type="http://schemas.openxmlformats.org/officeDocument/2006/relationships/image" Target="../media/image118.png"/><Relationship Id="rId5" Type="http://schemas.openxmlformats.org/officeDocument/2006/relationships/image" Target="../media/image11.png"/><Relationship Id="rId10" Type="http://schemas.openxmlformats.org/officeDocument/2006/relationships/image" Target="../media/image117.svg"/><Relationship Id="rId4" Type="http://schemas.openxmlformats.org/officeDocument/2006/relationships/image" Target="../media/image138.svg"/><Relationship Id="rId9" Type="http://schemas.openxmlformats.org/officeDocument/2006/relationships/image" Target="../media/image11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39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10" Type="http://schemas.openxmlformats.org/officeDocument/2006/relationships/image" Target="../media/image153.png"/><Relationship Id="rId4" Type="http://schemas.openxmlformats.org/officeDocument/2006/relationships/image" Target="../media/image140.svg"/><Relationship Id="rId9" Type="http://schemas.openxmlformats.org/officeDocument/2006/relationships/image" Target="../media/image152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39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40.svg"/><Relationship Id="rId9" Type="http://schemas.openxmlformats.org/officeDocument/2006/relationships/image" Target="../media/image1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3" Type="http://schemas.openxmlformats.org/officeDocument/2006/relationships/image" Target="../media/image155.png"/><Relationship Id="rId7" Type="http://schemas.openxmlformats.org/officeDocument/2006/relationships/image" Target="../media/image1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156.svg"/><Relationship Id="rId9" Type="http://schemas.openxmlformats.org/officeDocument/2006/relationships/image" Target="../media/image1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56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13" Type="http://schemas.openxmlformats.org/officeDocument/2006/relationships/image" Target="../media/image5.png"/><Relationship Id="rId3" Type="http://schemas.openxmlformats.org/officeDocument/2006/relationships/image" Target="../media/image11.png"/><Relationship Id="rId7" Type="http://schemas.openxmlformats.org/officeDocument/2006/relationships/image" Target="../media/image155.png"/><Relationship Id="rId12" Type="http://schemas.openxmlformats.org/officeDocument/2006/relationships/image" Target="../media/image117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9.svg"/><Relationship Id="rId11" Type="http://schemas.openxmlformats.org/officeDocument/2006/relationships/image" Target="../media/image116.png"/><Relationship Id="rId5" Type="http://schemas.openxmlformats.org/officeDocument/2006/relationships/image" Target="../media/image148.png"/><Relationship Id="rId10" Type="http://schemas.openxmlformats.org/officeDocument/2006/relationships/image" Target="../media/image16.svg"/><Relationship Id="rId4" Type="http://schemas.openxmlformats.org/officeDocument/2006/relationships/image" Target="../media/image147.svg"/><Relationship Id="rId9" Type="http://schemas.openxmlformats.org/officeDocument/2006/relationships/image" Target="../media/image15.png"/><Relationship Id="rId14" Type="http://schemas.openxmlformats.org/officeDocument/2006/relationships/image" Target="../media/image6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13" Type="http://schemas.openxmlformats.org/officeDocument/2006/relationships/image" Target="../media/image100.png"/><Relationship Id="rId18" Type="http://schemas.openxmlformats.org/officeDocument/2006/relationships/image" Target="../media/image117.svg"/><Relationship Id="rId3" Type="http://schemas.openxmlformats.org/officeDocument/2006/relationships/image" Target="../media/image155.png"/><Relationship Id="rId21" Type="http://schemas.openxmlformats.org/officeDocument/2006/relationships/image" Target="../media/image11.png"/><Relationship Id="rId7" Type="http://schemas.openxmlformats.org/officeDocument/2006/relationships/image" Target="../media/image144.svg"/><Relationship Id="rId12" Type="http://schemas.openxmlformats.org/officeDocument/2006/relationships/image" Target="../media/image99.png"/><Relationship Id="rId17" Type="http://schemas.openxmlformats.org/officeDocument/2006/relationships/image" Target="../media/image116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6.svg"/><Relationship Id="rId20" Type="http://schemas.openxmlformats.org/officeDocument/2006/relationships/image" Target="../media/image15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3.png"/><Relationship Id="rId11" Type="http://schemas.openxmlformats.org/officeDocument/2006/relationships/image" Target="../media/image98.png"/><Relationship Id="rId24" Type="http://schemas.openxmlformats.org/officeDocument/2006/relationships/image" Target="../media/image149.svg"/><Relationship Id="rId5" Type="http://schemas.openxmlformats.org/officeDocument/2006/relationships/image" Target="../media/image158.png"/><Relationship Id="rId15" Type="http://schemas.openxmlformats.org/officeDocument/2006/relationships/image" Target="../media/image15.png"/><Relationship Id="rId23" Type="http://schemas.openxmlformats.org/officeDocument/2006/relationships/image" Target="../media/image148.png"/><Relationship Id="rId10" Type="http://schemas.openxmlformats.org/officeDocument/2006/relationships/image" Target="../media/image97.jpeg"/><Relationship Id="rId19" Type="http://schemas.openxmlformats.org/officeDocument/2006/relationships/image" Target="../media/image118.png"/><Relationship Id="rId4" Type="http://schemas.openxmlformats.org/officeDocument/2006/relationships/image" Target="../media/image156.svg"/><Relationship Id="rId9" Type="http://schemas.openxmlformats.org/officeDocument/2006/relationships/image" Target="../media/image96.svg"/><Relationship Id="rId14" Type="http://schemas.openxmlformats.org/officeDocument/2006/relationships/image" Target="../media/image101.svg"/><Relationship Id="rId22" Type="http://schemas.openxmlformats.org/officeDocument/2006/relationships/image" Target="../media/image147.sv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6.sv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161.png"/><Relationship Id="rId4" Type="http://schemas.openxmlformats.org/officeDocument/2006/relationships/image" Target="../media/image156.sv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sv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svg"/><Relationship Id="rId18" Type="http://schemas.openxmlformats.org/officeDocument/2006/relationships/image" Target="../media/image141.png"/><Relationship Id="rId3" Type="http://schemas.openxmlformats.org/officeDocument/2006/relationships/image" Target="../media/image91.png"/><Relationship Id="rId21" Type="http://schemas.openxmlformats.org/officeDocument/2006/relationships/image" Target="../media/image140.svg"/><Relationship Id="rId7" Type="http://schemas.openxmlformats.org/officeDocument/2006/relationships/image" Target="../media/image11.png"/><Relationship Id="rId12" Type="http://schemas.openxmlformats.org/officeDocument/2006/relationships/image" Target="../media/image148.png"/><Relationship Id="rId17" Type="http://schemas.openxmlformats.org/officeDocument/2006/relationships/image" Target="../media/image138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137.png"/><Relationship Id="rId20" Type="http://schemas.openxmlformats.org/officeDocument/2006/relationships/image" Target="../media/image13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png"/><Relationship Id="rId11" Type="http://schemas.openxmlformats.org/officeDocument/2006/relationships/image" Target="../media/image13.png"/><Relationship Id="rId5" Type="http://schemas.openxmlformats.org/officeDocument/2006/relationships/image" Target="../media/image93.png"/><Relationship Id="rId15" Type="http://schemas.openxmlformats.org/officeDocument/2006/relationships/image" Target="../media/image115.svg"/><Relationship Id="rId23" Type="http://schemas.openxmlformats.org/officeDocument/2006/relationships/image" Target="../media/image144.svg"/><Relationship Id="rId10" Type="http://schemas.openxmlformats.org/officeDocument/2006/relationships/image" Target="../media/image10.png"/><Relationship Id="rId19" Type="http://schemas.openxmlformats.org/officeDocument/2006/relationships/image" Target="../media/image142.svg"/><Relationship Id="rId4" Type="http://schemas.openxmlformats.org/officeDocument/2006/relationships/image" Target="../media/image92.png"/><Relationship Id="rId9" Type="http://schemas.openxmlformats.org/officeDocument/2006/relationships/image" Target="../media/image9.png"/><Relationship Id="rId14" Type="http://schemas.openxmlformats.org/officeDocument/2006/relationships/image" Target="../media/image114.png"/><Relationship Id="rId22" Type="http://schemas.openxmlformats.org/officeDocument/2006/relationships/image" Target="../media/image1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13" Type="http://schemas.openxmlformats.org/officeDocument/2006/relationships/image" Target="../media/image149.svg"/><Relationship Id="rId3" Type="http://schemas.openxmlformats.org/officeDocument/2006/relationships/image" Target="../media/image91.png"/><Relationship Id="rId7" Type="http://schemas.openxmlformats.org/officeDocument/2006/relationships/image" Target="../media/image11.png"/><Relationship Id="rId12" Type="http://schemas.openxmlformats.org/officeDocument/2006/relationships/image" Target="../media/image1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94.png"/><Relationship Id="rId11" Type="http://schemas.openxmlformats.org/officeDocument/2006/relationships/image" Target="../media/image13.png"/><Relationship Id="rId5" Type="http://schemas.openxmlformats.org/officeDocument/2006/relationships/image" Target="../media/image93.png"/><Relationship Id="rId10" Type="http://schemas.openxmlformats.org/officeDocument/2006/relationships/image" Target="../media/image10.png"/><Relationship Id="rId4" Type="http://schemas.openxmlformats.org/officeDocument/2006/relationships/image" Target="../media/image92.png"/><Relationship Id="rId9" Type="http://schemas.openxmlformats.org/officeDocument/2006/relationships/image" Target="../media/image9.png"/><Relationship Id="rId14" Type="http://schemas.openxmlformats.org/officeDocument/2006/relationships/image" Target="../media/image24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148.png"/><Relationship Id="rId18" Type="http://schemas.openxmlformats.org/officeDocument/2006/relationships/image" Target="../media/image138.svg"/><Relationship Id="rId26" Type="http://schemas.openxmlformats.org/officeDocument/2006/relationships/image" Target="../media/image165.svg"/><Relationship Id="rId3" Type="http://schemas.openxmlformats.org/officeDocument/2006/relationships/image" Target="../media/image121.png"/><Relationship Id="rId21" Type="http://schemas.openxmlformats.org/officeDocument/2006/relationships/image" Target="../media/image139.png"/><Relationship Id="rId7" Type="http://schemas.openxmlformats.org/officeDocument/2006/relationships/image" Target="../media/image125.svg"/><Relationship Id="rId12" Type="http://schemas.openxmlformats.org/officeDocument/2006/relationships/image" Target="../media/image6.svg"/><Relationship Id="rId17" Type="http://schemas.openxmlformats.org/officeDocument/2006/relationships/image" Target="../media/image137.png"/><Relationship Id="rId25" Type="http://schemas.openxmlformats.org/officeDocument/2006/relationships/image" Target="../media/image164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15.svg"/><Relationship Id="rId20" Type="http://schemas.openxmlformats.org/officeDocument/2006/relationships/image" Target="../media/image142.sv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4.png"/><Relationship Id="rId11" Type="http://schemas.openxmlformats.org/officeDocument/2006/relationships/image" Target="../media/image5.png"/><Relationship Id="rId24" Type="http://schemas.openxmlformats.org/officeDocument/2006/relationships/image" Target="../media/image144.svg"/><Relationship Id="rId5" Type="http://schemas.openxmlformats.org/officeDocument/2006/relationships/image" Target="../media/image162.png"/><Relationship Id="rId15" Type="http://schemas.openxmlformats.org/officeDocument/2006/relationships/image" Target="../media/image114.png"/><Relationship Id="rId23" Type="http://schemas.openxmlformats.org/officeDocument/2006/relationships/image" Target="../media/image143.png"/><Relationship Id="rId10" Type="http://schemas.openxmlformats.org/officeDocument/2006/relationships/image" Target="../media/image147.svg"/><Relationship Id="rId19" Type="http://schemas.openxmlformats.org/officeDocument/2006/relationships/image" Target="../media/image141.png"/><Relationship Id="rId4" Type="http://schemas.openxmlformats.org/officeDocument/2006/relationships/image" Target="../media/image122.svg"/><Relationship Id="rId9" Type="http://schemas.openxmlformats.org/officeDocument/2006/relationships/image" Target="../media/image11.png"/><Relationship Id="rId14" Type="http://schemas.openxmlformats.org/officeDocument/2006/relationships/image" Target="../media/image149.svg"/><Relationship Id="rId22" Type="http://schemas.openxmlformats.org/officeDocument/2006/relationships/image" Target="../media/image140.sv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3.png"/><Relationship Id="rId13" Type="http://schemas.openxmlformats.org/officeDocument/2006/relationships/image" Target="../media/image21.jpeg"/><Relationship Id="rId3" Type="http://schemas.openxmlformats.org/officeDocument/2006/relationships/image" Target="../media/image5.png"/><Relationship Id="rId7" Type="http://schemas.openxmlformats.org/officeDocument/2006/relationships/image" Target="../media/image12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4.png"/><Relationship Id="rId11" Type="http://schemas.openxmlformats.org/officeDocument/2006/relationships/image" Target="../media/image19.svg"/><Relationship Id="rId5" Type="http://schemas.openxmlformats.org/officeDocument/2006/relationships/image" Target="../media/image162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6.svg"/><Relationship Id="rId9" Type="http://schemas.openxmlformats.org/officeDocument/2006/relationships/image" Target="../media/image17.png"/><Relationship Id="rId14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2.png"/><Relationship Id="rId18" Type="http://schemas.openxmlformats.org/officeDocument/2006/relationships/image" Target="../media/image74.jpeg"/><Relationship Id="rId26" Type="http://schemas.openxmlformats.org/officeDocument/2006/relationships/image" Target="../media/image68.png"/><Relationship Id="rId39" Type="http://schemas.openxmlformats.org/officeDocument/2006/relationships/image" Target="../media/image115.svg"/><Relationship Id="rId21" Type="http://schemas.openxmlformats.org/officeDocument/2006/relationships/image" Target="../media/image30.svg"/><Relationship Id="rId34" Type="http://schemas.openxmlformats.org/officeDocument/2006/relationships/image" Target="../media/image26.png"/><Relationship Id="rId42" Type="http://schemas.openxmlformats.org/officeDocument/2006/relationships/image" Target="../media/image139.png"/><Relationship Id="rId47" Type="http://schemas.openxmlformats.org/officeDocument/2006/relationships/image" Target="../media/image144.svg"/><Relationship Id="rId7" Type="http://schemas.openxmlformats.org/officeDocument/2006/relationships/image" Target="../media/image96.svg"/><Relationship Id="rId2" Type="http://schemas.openxmlformats.org/officeDocument/2006/relationships/image" Target="../media/image8.png"/><Relationship Id="rId16" Type="http://schemas.openxmlformats.org/officeDocument/2006/relationships/image" Target="../media/image134.png"/><Relationship Id="rId29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5.png"/><Relationship Id="rId11" Type="http://schemas.openxmlformats.org/officeDocument/2006/relationships/image" Target="../media/image78.png"/><Relationship Id="rId24" Type="http://schemas.openxmlformats.org/officeDocument/2006/relationships/image" Target="../media/image66.png"/><Relationship Id="rId32" Type="http://schemas.openxmlformats.org/officeDocument/2006/relationships/image" Target="../media/image135.png"/><Relationship Id="rId37" Type="http://schemas.openxmlformats.org/officeDocument/2006/relationships/image" Target="../media/image28.tiff"/><Relationship Id="rId40" Type="http://schemas.openxmlformats.org/officeDocument/2006/relationships/image" Target="../media/image137.png"/><Relationship Id="rId45" Type="http://schemas.openxmlformats.org/officeDocument/2006/relationships/image" Target="../media/image142.svg"/><Relationship Id="rId5" Type="http://schemas.openxmlformats.org/officeDocument/2006/relationships/image" Target="../media/image101.svg"/><Relationship Id="rId15" Type="http://schemas.openxmlformats.org/officeDocument/2006/relationships/image" Target="../media/image81.svg"/><Relationship Id="rId23" Type="http://schemas.openxmlformats.org/officeDocument/2006/relationships/image" Target="../media/image76.svg"/><Relationship Id="rId28" Type="http://schemas.openxmlformats.org/officeDocument/2006/relationships/image" Target="../media/image70.png"/><Relationship Id="rId36" Type="http://schemas.openxmlformats.org/officeDocument/2006/relationships/image" Target="../media/image65.png"/><Relationship Id="rId10" Type="http://schemas.openxmlformats.org/officeDocument/2006/relationships/image" Target="../media/image77.png"/><Relationship Id="rId19" Type="http://schemas.openxmlformats.org/officeDocument/2006/relationships/image" Target="../media/image10.png"/><Relationship Id="rId31" Type="http://schemas.openxmlformats.org/officeDocument/2006/relationships/image" Target="../media/image122.svg"/><Relationship Id="rId44" Type="http://schemas.openxmlformats.org/officeDocument/2006/relationships/image" Target="../media/image141.png"/><Relationship Id="rId4" Type="http://schemas.openxmlformats.org/officeDocument/2006/relationships/image" Target="../media/image100.png"/><Relationship Id="rId9" Type="http://schemas.openxmlformats.org/officeDocument/2006/relationships/image" Target="../media/image133.jpeg"/><Relationship Id="rId14" Type="http://schemas.openxmlformats.org/officeDocument/2006/relationships/image" Target="../media/image80.png"/><Relationship Id="rId22" Type="http://schemas.openxmlformats.org/officeDocument/2006/relationships/image" Target="../media/image75.png"/><Relationship Id="rId27" Type="http://schemas.openxmlformats.org/officeDocument/2006/relationships/image" Target="../media/image69.svg"/><Relationship Id="rId30" Type="http://schemas.openxmlformats.org/officeDocument/2006/relationships/image" Target="../media/image121.png"/><Relationship Id="rId35" Type="http://schemas.openxmlformats.org/officeDocument/2006/relationships/image" Target="../media/image27.svg"/><Relationship Id="rId43" Type="http://schemas.openxmlformats.org/officeDocument/2006/relationships/image" Target="../media/image140.svg"/><Relationship Id="rId8" Type="http://schemas.openxmlformats.org/officeDocument/2006/relationships/image" Target="../media/image132.png"/><Relationship Id="rId3" Type="http://schemas.openxmlformats.org/officeDocument/2006/relationships/image" Target="../media/image166.png"/><Relationship Id="rId12" Type="http://schemas.openxmlformats.org/officeDocument/2006/relationships/image" Target="../media/image79.svg"/><Relationship Id="rId17" Type="http://schemas.openxmlformats.org/officeDocument/2006/relationships/image" Target="../media/image73.png"/><Relationship Id="rId25" Type="http://schemas.openxmlformats.org/officeDocument/2006/relationships/image" Target="../media/image67.svg"/><Relationship Id="rId33" Type="http://schemas.openxmlformats.org/officeDocument/2006/relationships/image" Target="../media/image136.svg"/><Relationship Id="rId38" Type="http://schemas.openxmlformats.org/officeDocument/2006/relationships/image" Target="../media/image114.png"/><Relationship Id="rId46" Type="http://schemas.openxmlformats.org/officeDocument/2006/relationships/image" Target="../media/image143.png"/><Relationship Id="rId20" Type="http://schemas.openxmlformats.org/officeDocument/2006/relationships/image" Target="../media/image29.png"/><Relationship Id="rId41" Type="http://schemas.openxmlformats.org/officeDocument/2006/relationships/image" Target="../media/image138.svg"/></Relationships>
</file>

<file path=ppt/slides/_rels/slide4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1.svg"/><Relationship Id="rId18" Type="http://schemas.openxmlformats.org/officeDocument/2006/relationships/image" Target="../media/image29.png"/><Relationship Id="rId26" Type="http://schemas.openxmlformats.org/officeDocument/2006/relationships/image" Target="../media/image70.png"/><Relationship Id="rId39" Type="http://schemas.openxmlformats.org/officeDocument/2006/relationships/image" Target="../media/image138.svg"/><Relationship Id="rId21" Type="http://schemas.openxmlformats.org/officeDocument/2006/relationships/image" Target="../media/image76.svg"/><Relationship Id="rId34" Type="http://schemas.openxmlformats.org/officeDocument/2006/relationships/image" Target="../media/image65.png"/><Relationship Id="rId42" Type="http://schemas.openxmlformats.org/officeDocument/2006/relationships/image" Target="../media/image141.png"/><Relationship Id="rId47" Type="http://schemas.openxmlformats.org/officeDocument/2006/relationships/image" Target="../media/image17.png"/><Relationship Id="rId50" Type="http://schemas.openxmlformats.org/officeDocument/2006/relationships/image" Target="../media/image20.png"/><Relationship Id="rId7" Type="http://schemas.openxmlformats.org/officeDocument/2006/relationships/image" Target="../media/image133.jpeg"/><Relationship Id="rId2" Type="http://schemas.openxmlformats.org/officeDocument/2006/relationships/image" Target="../media/image100.png"/><Relationship Id="rId16" Type="http://schemas.openxmlformats.org/officeDocument/2006/relationships/image" Target="../media/image74.jpeg"/><Relationship Id="rId29" Type="http://schemas.openxmlformats.org/officeDocument/2006/relationships/image" Target="../media/image122.svg"/><Relationship Id="rId11" Type="http://schemas.openxmlformats.org/officeDocument/2006/relationships/image" Target="../media/image72.png"/><Relationship Id="rId24" Type="http://schemas.openxmlformats.org/officeDocument/2006/relationships/image" Target="../media/image68.png"/><Relationship Id="rId32" Type="http://schemas.openxmlformats.org/officeDocument/2006/relationships/image" Target="../media/image26.png"/><Relationship Id="rId37" Type="http://schemas.openxmlformats.org/officeDocument/2006/relationships/image" Target="../media/image115.svg"/><Relationship Id="rId40" Type="http://schemas.openxmlformats.org/officeDocument/2006/relationships/image" Target="../media/image139.png"/><Relationship Id="rId45" Type="http://schemas.openxmlformats.org/officeDocument/2006/relationships/image" Target="../media/image144.svg"/><Relationship Id="rId53" Type="http://schemas.openxmlformats.org/officeDocument/2006/relationships/image" Target="../media/image23.png"/><Relationship Id="rId5" Type="http://schemas.openxmlformats.org/officeDocument/2006/relationships/image" Target="../media/image96.svg"/><Relationship Id="rId10" Type="http://schemas.openxmlformats.org/officeDocument/2006/relationships/image" Target="../media/image79.svg"/><Relationship Id="rId19" Type="http://schemas.openxmlformats.org/officeDocument/2006/relationships/image" Target="../media/image30.svg"/><Relationship Id="rId31" Type="http://schemas.openxmlformats.org/officeDocument/2006/relationships/image" Target="../media/image136.svg"/><Relationship Id="rId44" Type="http://schemas.openxmlformats.org/officeDocument/2006/relationships/image" Target="../media/image143.png"/><Relationship Id="rId52" Type="http://schemas.openxmlformats.org/officeDocument/2006/relationships/image" Target="../media/image22.jpeg"/><Relationship Id="rId4" Type="http://schemas.openxmlformats.org/officeDocument/2006/relationships/image" Target="../media/image95.png"/><Relationship Id="rId9" Type="http://schemas.openxmlformats.org/officeDocument/2006/relationships/image" Target="../media/image78.png"/><Relationship Id="rId14" Type="http://schemas.openxmlformats.org/officeDocument/2006/relationships/image" Target="../media/image134.png"/><Relationship Id="rId22" Type="http://schemas.openxmlformats.org/officeDocument/2006/relationships/image" Target="../media/image66.png"/><Relationship Id="rId27" Type="http://schemas.openxmlformats.org/officeDocument/2006/relationships/image" Target="../media/image71.png"/><Relationship Id="rId30" Type="http://schemas.openxmlformats.org/officeDocument/2006/relationships/image" Target="../media/image135.png"/><Relationship Id="rId35" Type="http://schemas.openxmlformats.org/officeDocument/2006/relationships/image" Target="../media/image28.tiff"/><Relationship Id="rId43" Type="http://schemas.openxmlformats.org/officeDocument/2006/relationships/image" Target="../media/image142.svg"/><Relationship Id="rId48" Type="http://schemas.openxmlformats.org/officeDocument/2006/relationships/image" Target="../media/image18.png"/><Relationship Id="rId8" Type="http://schemas.openxmlformats.org/officeDocument/2006/relationships/image" Target="../media/image77.png"/><Relationship Id="rId51" Type="http://schemas.openxmlformats.org/officeDocument/2006/relationships/image" Target="../media/image21.jpeg"/><Relationship Id="rId3" Type="http://schemas.openxmlformats.org/officeDocument/2006/relationships/image" Target="../media/image101.svg"/><Relationship Id="rId12" Type="http://schemas.openxmlformats.org/officeDocument/2006/relationships/image" Target="../media/image80.png"/><Relationship Id="rId17" Type="http://schemas.openxmlformats.org/officeDocument/2006/relationships/image" Target="../media/image10.png"/><Relationship Id="rId25" Type="http://schemas.openxmlformats.org/officeDocument/2006/relationships/image" Target="../media/image69.svg"/><Relationship Id="rId33" Type="http://schemas.openxmlformats.org/officeDocument/2006/relationships/image" Target="../media/image27.svg"/><Relationship Id="rId38" Type="http://schemas.openxmlformats.org/officeDocument/2006/relationships/image" Target="../media/image137.png"/><Relationship Id="rId46" Type="http://schemas.openxmlformats.org/officeDocument/2006/relationships/image" Target="../media/image167.png"/><Relationship Id="rId20" Type="http://schemas.openxmlformats.org/officeDocument/2006/relationships/image" Target="../media/image75.png"/><Relationship Id="rId41" Type="http://schemas.openxmlformats.org/officeDocument/2006/relationships/image" Target="../media/image140.svg"/><Relationship Id="rId54" Type="http://schemas.openxmlformats.org/officeDocument/2006/relationships/image" Target="../media/image11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2.png"/><Relationship Id="rId15" Type="http://schemas.openxmlformats.org/officeDocument/2006/relationships/image" Target="../media/image73.png"/><Relationship Id="rId23" Type="http://schemas.openxmlformats.org/officeDocument/2006/relationships/image" Target="../media/image67.svg"/><Relationship Id="rId28" Type="http://schemas.openxmlformats.org/officeDocument/2006/relationships/image" Target="../media/image121.png"/><Relationship Id="rId36" Type="http://schemas.openxmlformats.org/officeDocument/2006/relationships/image" Target="../media/image114.png"/><Relationship Id="rId49" Type="http://schemas.openxmlformats.org/officeDocument/2006/relationships/image" Target="../media/image19.sv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67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115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14.png"/><Relationship Id="rId5" Type="http://schemas.openxmlformats.org/officeDocument/2006/relationships/image" Target="../media/image74.jpeg"/><Relationship Id="rId10" Type="http://schemas.openxmlformats.org/officeDocument/2006/relationships/image" Target="../media/image76.svg"/><Relationship Id="rId4" Type="http://schemas.openxmlformats.org/officeDocument/2006/relationships/image" Target="../media/image73.png"/><Relationship Id="rId9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svg"/><Relationship Id="rId13" Type="http://schemas.openxmlformats.org/officeDocument/2006/relationships/image" Target="../media/image167.png"/><Relationship Id="rId3" Type="http://schemas.openxmlformats.org/officeDocument/2006/relationships/image" Target="../media/image8.png"/><Relationship Id="rId7" Type="http://schemas.openxmlformats.org/officeDocument/2006/relationships/image" Target="../media/image29.png"/><Relationship Id="rId12" Type="http://schemas.openxmlformats.org/officeDocument/2006/relationships/image" Target="../media/image115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.png"/><Relationship Id="rId11" Type="http://schemas.openxmlformats.org/officeDocument/2006/relationships/image" Target="../media/image114.png"/><Relationship Id="rId5" Type="http://schemas.openxmlformats.org/officeDocument/2006/relationships/image" Target="../media/image74.jpeg"/><Relationship Id="rId15" Type="http://schemas.openxmlformats.org/officeDocument/2006/relationships/image" Target="../media/image118.png"/><Relationship Id="rId10" Type="http://schemas.openxmlformats.org/officeDocument/2006/relationships/image" Target="../media/image76.svg"/><Relationship Id="rId4" Type="http://schemas.openxmlformats.org/officeDocument/2006/relationships/image" Target="../media/image73.png"/><Relationship Id="rId9" Type="http://schemas.openxmlformats.org/officeDocument/2006/relationships/image" Target="../media/image75.png"/><Relationship Id="rId14" Type="http://schemas.openxmlformats.org/officeDocument/2006/relationships/image" Target="../media/image168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168.png"/><Relationship Id="rId3" Type="http://schemas.openxmlformats.org/officeDocument/2006/relationships/image" Target="../media/image166.png"/><Relationship Id="rId7" Type="http://schemas.openxmlformats.org/officeDocument/2006/relationships/image" Target="../media/image10.png"/><Relationship Id="rId12" Type="http://schemas.openxmlformats.org/officeDocument/2006/relationships/image" Target="../media/image167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jpeg"/><Relationship Id="rId11" Type="http://schemas.openxmlformats.org/officeDocument/2006/relationships/image" Target="../media/image115.svg"/><Relationship Id="rId5" Type="http://schemas.openxmlformats.org/officeDocument/2006/relationships/image" Target="../media/image73.png"/><Relationship Id="rId15" Type="http://schemas.openxmlformats.org/officeDocument/2006/relationships/image" Target="../media/image24.png"/><Relationship Id="rId10" Type="http://schemas.openxmlformats.org/officeDocument/2006/relationships/image" Target="../media/image114.png"/><Relationship Id="rId4" Type="http://schemas.openxmlformats.org/officeDocument/2006/relationships/image" Target="../media/image8.png"/><Relationship Id="rId9" Type="http://schemas.openxmlformats.org/officeDocument/2006/relationships/image" Target="../media/image30.svg"/><Relationship Id="rId14" Type="http://schemas.openxmlformats.org/officeDocument/2006/relationships/image" Target="../media/image1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3" Type="http://schemas.openxmlformats.org/officeDocument/2006/relationships/image" Target="../media/image73.png"/><Relationship Id="rId7" Type="http://schemas.openxmlformats.org/officeDocument/2006/relationships/image" Target="../media/image30.svg"/><Relationship Id="rId12" Type="http://schemas.openxmlformats.org/officeDocument/2006/relationships/image" Target="../media/image167.png"/><Relationship Id="rId17" Type="http://schemas.openxmlformats.org/officeDocument/2006/relationships/image" Target="../media/image21.jpeg"/><Relationship Id="rId2" Type="http://schemas.openxmlformats.org/officeDocument/2006/relationships/image" Target="../media/image8.png"/><Relationship Id="rId16" Type="http://schemas.openxmlformats.org/officeDocument/2006/relationships/image" Target="../media/image20.png"/><Relationship Id="rId20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11" Type="http://schemas.openxmlformats.org/officeDocument/2006/relationships/image" Target="../media/image115.svg"/><Relationship Id="rId5" Type="http://schemas.openxmlformats.org/officeDocument/2006/relationships/image" Target="../media/image10.png"/><Relationship Id="rId15" Type="http://schemas.openxmlformats.org/officeDocument/2006/relationships/image" Target="../media/image19.svg"/><Relationship Id="rId10" Type="http://schemas.openxmlformats.org/officeDocument/2006/relationships/image" Target="../media/image114.png"/><Relationship Id="rId19" Type="http://schemas.openxmlformats.org/officeDocument/2006/relationships/image" Target="../media/image23.png"/><Relationship Id="rId4" Type="http://schemas.openxmlformats.org/officeDocument/2006/relationships/image" Target="../media/image74.jpeg"/><Relationship Id="rId9" Type="http://schemas.openxmlformats.org/officeDocument/2006/relationships/image" Target="../media/image76.svg"/><Relationship Id="rId14" Type="http://schemas.openxmlformats.org/officeDocument/2006/relationships/image" Target="../media/image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8.svg"/><Relationship Id="rId3" Type="http://schemas.openxmlformats.org/officeDocument/2006/relationships/image" Target="../media/image8.png"/><Relationship Id="rId7" Type="http://schemas.openxmlformats.org/officeDocument/2006/relationships/image" Target="../media/image136.svg"/><Relationship Id="rId12" Type="http://schemas.openxmlformats.org/officeDocument/2006/relationships/image" Target="../media/image13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28.tiff"/><Relationship Id="rId5" Type="http://schemas.openxmlformats.org/officeDocument/2006/relationships/image" Target="../media/image10.png"/><Relationship Id="rId10" Type="http://schemas.openxmlformats.org/officeDocument/2006/relationships/image" Target="../media/image65.png"/><Relationship Id="rId4" Type="http://schemas.openxmlformats.org/officeDocument/2006/relationships/image" Target="../media/image167.png"/><Relationship Id="rId9" Type="http://schemas.openxmlformats.org/officeDocument/2006/relationships/image" Target="../media/image2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8.svg"/><Relationship Id="rId3" Type="http://schemas.openxmlformats.org/officeDocument/2006/relationships/image" Target="../media/image8.png"/><Relationship Id="rId7" Type="http://schemas.openxmlformats.org/officeDocument/2006/relationships/image" Target="../media/image136.svg"/><Relationship Id="rId12" Type="http://schemas.openxmlformats.org/officeDocument/2006/relationships/image" Target="../media/image13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28.tiff"/><Relationship Id="rId5" Type="http://schemas.openxmlformats.org/officeDocument/2006/relationships/image" Target="../media/image10.png"/><Relationship Id="rId15" Type="http://schemas.openxmlformats.org/officeDocument/2006/relationships/image" Target="../media/image171.png"/><Relationship Id="rId10" Type="http://schemas.openxmlformats.org/officeDocument/2006/relationships/image" Target="../media/image65.png"/><Relationship Id="rId4" Type="http://schemas.openxmlformats.org/officeDocument/2006/relationships/image" Target="../media/image167.png"/><Relationship Id="rId9" Type="http://schemas.openxmlformats.org/officeDocument/2006/relationships/image" Target="../media/image27.svg"/><Relationship Id="rId14" Type="http://schemas.openxmlformats.org/officeDocument/2006/relationships/image" Target="../media/image17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138.svg"/><Relationship Id="rId3" Type="http://schemas.openxmlformats.org/officeDocument/2006/relationships/image" Target="../media/image8.png"/><Relationship Id="rId7" Type="http://schemas.openxmlformats.org/officeDocument/2006/relationships/image" Target="../media/image136.svg"/><Relationship Id="rId12" Type="http://schemas.openxmlformats.org/officeDocument/2006/relationships/image" Target="../media/image13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5.png"/><Relationship Id="rId11" Type="http://schemas.openxmlformats.org/officeDocument/2006/relationships/image" Target="../media/image28.tiff"/><Relationship Id="rId5" Type="http://schemas.openxmlformats.org/officeDocument/2006/relationships/image" Target="../media/image10.png"/><Relationship Id="rId15" Type="http://schemas.openxmlformats.org/officeDocument/2006/relationships/image" Target="../media/image172.png"/><Relationship Id="rId10" Type="http://schemas.openxmlformats.org/officeDocument/2006/relationships/image" Target="../media/image65.png"/><Relationship Id="rId4" Type="http://schemas.openxmlformats.org/officeDocument/2006/relationships/image" Target="../media/image167.png"/><Relationship Id="rId9" Type="http://schemas.openxmlformats.org/officeDocument/2006/relationships/image" Target="../media/image27.svg"/><Relationship Id="rId14" Type="http://schemas.openxmlformats.org/officeDocument/2006/relationships/image" Target="../media/image17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svg"/><Relationship Id="rId3" Type="http://schemas.openxmlformats.org/officeDocument/2006/relationships/image" Target="../media/image8.png"/><Relationship Id="rId7" Type="http://schemas.openxmlformats.org/officeDocument/2006/relationships/image" Target="../media/image13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10.png"/><Relationship Id="rId10" Type="http://schemas.openxmlformats.org/officeDocument/2006/relationships/image" Target="../media/image173.png"/><Relationship Id="rId4" Type="http://schemas.openxmlformats.org/officeDocument/2006/relationships/image" Target="../media/image167.png"/><Relationship Id="rId9" Type="http://schemas.openxmlformats.org/officeDocument/2006/relationships/image" Target="../media/image25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37.png"/><Relationship Id="rId3" Type="http://schemas.openxmlformats.org/officeDocument/2006/relationships/image" Target="../media/image16.svg"/><Relationship Id="rId7" Type="http://schemas.openxmlformats.org/officeDocument/2006/relationships/image" Target="../media/image76.svg"/><Relationship Id="rId12" Type="http://schemas.openxmlformats.org/officeDocument/2006/relationships/image" Target="../media/image6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5.png"/><Relationship Id="rId11" Type="http://schemas.openxmlformats.org/officeDocument/2006/relationships/image" Target="../media/image10.png"/><Relationship Id="rId5" Type="http://schemas.openxmlformats.org/officeDocument/2006/relationships/image" Target="../media/image117.svg"/><Relationship Id="rId10" Type="http://schemas.openxmlformats.org/officeDocument/2006/relationships/image" Target="../media/image118.png"/><Relationship Id="rId4" Type="http://schemas.openxmlformats.org/officeDocument/2006/relationships/image" Target="../media/image116.png"/><Relationship Id="rId9" Type="http://schemas.openxmlformats.org/officeDocument/2006/relationships/image" Target="../media/image115.svg"/><Relationship Id="rId14" Type="http://schemas.openxmlformats.org/officeDocument/2006/relationships/image" Target="../media/image138.sv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svg"/><Relationship Id="rId13" Type="http://schemas.openxmlformats.org/officeDocument/2006/relationships/image" Target="../media/image65.png"/><Relationship Id="rId3" Type="http://schemas.openxmlformats.org/officeDocument/2006/relationships/image" Target="../media/image15.png"/><Relationship Id="rId7" Type="http://schemas.openxmlformats.org/officeDocument/2006/relationships/image" Target="../media/image75.png"/><Relationship Id="rId12" Type="http://schemas.openxmlformats.org/officeDocument/2006/relationships/image" Target="../media/image10.png"/><Relationship Id="rId2" Type="http://schemas.openxmlformats.org/officeDocument/2006/relationships/image" Target="../media/image174.png"/><Relationship Id="rId16" Type="http://schemas.openxmlformats.org/officeDocument/2006/relationships/image" Target="../media/image1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7.svg"/><Relationship Id="rId11" Type="http://schemas.openxmlformats.org/officeDocument/2006/relationships/image" Target="../media/image118.png"/><Relationship Id="rId5" Type="http://schemas.openxmlformats.org/officeDocument/2006/relationships/image" Target="../media/image116.png"/><Relationship Id="rId15" Type="http://schemas.openxmlformats.org/officeDocument/2006/relationships/image" Target="../media/image138.svg"/><Relationship Id="rId10" Type="http://schemas.openxmlformats.org/officeDocument/2006/relationships/image" Target="../media/image115.svg"/><Relationship Id="rId4" Type="http://schemas.openxmlformats.org/officeDocument/2006/relationships/image" Target="../media/image16.svg"/><Relationship Id="rId9" Type="http://schemas.openxmlformats.org/officeDocument/2006/relationships/image" Target="../media/image114.png"/><Relationship Id="rId14" Type="http://schemas.openxmlformats.org/officeDocument/2006/relationships/image" Target="../media/image137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svg"/><Relationship Id="rId13" Type="http://schemas.openxmlformats.org/officeDocument/2006/relationships/image" Target="../media/image118.png"/><Relationship Id="rId18" Type="http://schemas.openxmlformats.org/officeDocument/2006/relationships/image" Target="../media/image177.png"/><Relationship Id="rId3" Type="http://schemas.openxmlformats.org/officeDocument/2006/relationships/image" Target="../media/image174.png"/><Relationship Id="rId7" Type="http://schemas.openxmlformats.org/officeDocument/2006/relationships/image" Target="../media/image116.png"/><Relationship Id="rId12" Type="http://schemas.openxmlformats.org/officeDocument/2006/relationships/image" Target="../media/image115.svg"/><Relationship Id="rId17" Type="http://schemas.openxmlformats.org/officeDocument/2006/relationships/image" Target="../media/image138.svg"/><Relationship Id="rId2" Type="http://schemas.openxmlformats.org/officeDocument/2006/relationships/image" Target="../media/image176.jpg"/><Relationship Id="rId16" Type="http://schemas.openxmlformats.org/officeDocument/2006/relationships/image" Target="../media/image13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.svg"/><Relationship Id="rId11" Type="http://schemas.openxmlformats.org/officeDocument/2006/relationships/image" Target="../media/image114.png"/><Relationship Id="rId5" Type="http://schemas.openxmlformats.org/officeDocument/2006/relationships/image" Target="../media/image15.png"/><Relationship Id="rId15" Type="http://schemas.openxmlformats.org/officeDocument/2006/relationships/image" Target="../media/image65.png"/><Relationship Id="rId10" Type="http://schemas.openxmlformats.org/officeDocument/2006/relationships/image" Target="../media/image76.svg"/><Relationship Id="rId4" Type="http://schemas.openxmlformats.org/officeDocument/2006/relationships/image" Target="../media/image175.png"/><Relationship Id="rId9" Type="http://schemas.openxmlformats.org/officeDocument/2006/relationships/image" Target="../media/image75.png"/><Relationship Id="rId14" Type="http://schemas.openxmlformats.org/officeDocument/2006/relationships/image" Target="../media/image1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svg"/><Relationship Id="rId3" Type="http://schemas.openxmlformats.org/officeDocument/2006/relationships/image" Target="../media/image76.svg"/><Relationship Id="rId7" Type="http://schemas.openxmlformats.org/officeDocument/2006/relationships/image" Target="../media/image1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8.png"/><Relationship Id="rId11" Type="http://schemas.openxmlformats.org/officeDocument/2006/relationships/image" Target="../media/image166.png"/><Relationship Id="rId5" Type="http://schemas.openxmlformats.org/officeDocument/2006/relationships/image" Target="../media/image115.svg"/><Relationship Id="rId10" Type="http://schemas.openxmlformats.org/officeDocument/2006/relationships/image" Target="../media/image117.svg"/><Relationship Id="rId4" Type="http://schemas.openxmlformats.org/officeDocument/2006/relationships/image" Target="../media/image114.png"/><Relationship Id="rId9" Type="http://schemas.openxmlformats.org/officeDocument/2006/relationships/image" Target="../media/image11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6.svg"/><Relationship Id="rId7" Type="http://schemas.openxmlformats.org/officeDocument/2006/relationships/image" Target="../media/image1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5" Type="http://schemas.openxmlformats.org/officeDocument/2006/relationships/image" Target="../media/image117.svg"/><Relationship Id="rId10" Type="http://schemas.openxmlformats.org/officeDocument/2006/relationships/image" Target="../media/image149.svg"/><Relationship Id="rId4" Type="http://schemas.openxmlformats.org/officeDocument/2006/relationships/image" Target="../media/image116.png"/><Relationship Id="rId9" Type="http://schemas.openxmlformats.org/officeDocument/2006/relationships/image" Target="../media/image148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16.svg"/><Relationship Id="rId7" Type="http://schemas.openxmlformats.org/officeDocument/2006/relationships/image" Target="../media/image17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5" Type="http://schemas.openxmlformats.org/officeDocument/2006/relationships/image" Target="../media/image117.svg"/><Relationship Id="rId10" Type="http://schemas.openxmlformats.org/officeDocument/2006/relationships/image" Target="../media/image149.svg"/><Relationship Id="rId4" Type="http://schemas.openxmlformats.org/officeDocument/2006/relationships/image" Target="../media/image116.png"/><Relationship Id="rId9" Type="http://schemas.openxmlformats.org/officeDocument/2006/relationships/image" Target="../media/image14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png"/><Relationship Id="rId3" Type="http://schemas.openxmlformats.org/officeDocument/2006/relationships/image" Target="../media/image16.svg"/><Relationship Id="rId7" Type="http://schemas.openxmlformats.org/officeDocument/2006/relationships/image" Target="../media/image18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8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12" Type="http://schemas.openxmlformats.org/officeDocument/2006/relationships/image" Target="../media/image19.sv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svg"/><Relationship Id="rId15" Type="http://schemas.openxmlformats.org/officeDocument/2006/relationships/image" Target="../media/image22.jpe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7.svg"/><Relationship Id="rId18" Type="http://schemas.openxmlformats.org/officeDocument/2006/relationships/image" Target="../media/image20.png"/><Relationship Id="rId3" Type="http://schemas.openxmlformats.org/officeDocument/2006/relationships/image" Target="../media/image10.png"/><Relationship Id="rId21" Type="http://schemas.openxmlformats.org/officeDocument/2006/relationships/image" Target="../media/image23.png"/><Relationship Id="rId7" Type="http://schemas.openxmlformats.org/officeDocument/2006/relationships/image" Target="../media/image14.png"/><Relationship Id="rId12" Type="http://schemas.openxmlformats.org/officeDocument/2006/relationships/image" Target="../media/image26.png"/><Relationship Id="rId17" Type="http://schemas.openxmlformats.org/officeDocument/2006/relationships/image" Target="../media/image19.svg"/><Relationship Id="rId2" Type="http://schemas.openxmlformats.org/officeDocument/2006/relationships/image" Target="../media/image9.png"/><Relationship Id="rId16" Type="http://schemas.openxmlformats.org/officeDocument/2006/relationships/image" Target="../media/image18.png"/><Relationship Id="rId20" Type="http://schemas.openxmlformats.org/officeDocument/2006/relationships/image" Target="../media/image2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.png"/><Relationship Id="rId11" Type="http://schemas.openxmlformats.org/officeDocument/2006/relationships/image" Target="../media/image25.png"/><Relationship Id="rId5" Type="http://schemas.openxmlformats.org/officeDocument/2006/relationships/image" Target="../media/image12.svg"/><Relationship Id="rId15" Type="http://schemas.openxmlformats.org/officeDocument/2006/relationships/image" Target="../media/image17.png"/><Relationship Id="rId23" Type="http://schemas.openxmlformats.org/officeDocument/2006/relationships/image" Target="../media/image30.svg"/><Relationship Id="rId10" Type="http://schemas.openxmlformats.org/officeDocument/2006/relationships/image" Target="../media/image24.png"/><Relationship Id="rId19" Type="http://schemas.openxmlformats.org/officeDocument/2006/relationships/image" Target="../media/image21.jpeg"/><Relationship Id="rId4" Type="http://schemas.openxmlformats.org/officeDocument/2006/relationships/image" Target="../media/image11.png"/><Relationship Id="rId9" Type="http://schemas.openxmlformats.org/officeDocument/2006/relationships/image" Target="../media/image16.svg"/><Relationship Id="rId14" Type="http://schemas.openxmlformats.org/officeDocument/2006/relationships/image" Target="../media/image28.tiff"/><Relationship Id="rId22" Type="http://schemas.openxmlformats.org/officeDocument/2006/relationships/image" Target="../media/image2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Introductie</a:t>
            </a:r>
            <a:r>
              <a:rPr lang="fr-FR" dirty="0"/>
              <a:t> van </a:t>
            </a:r>
            <a:r>
              <a:rPr lang="fr-FR" dirty="0" err="1"/>
              <a:t>Dapr</a:t>
            </a:r>
            <a:r>
              <a:rPr lang="fr-FR" dirty="0"/>
              <a:t> – </a:t>
            </a:r>
            <a:br>
              <a:rPr lang="fr-FR" dirty="0"/>
            </a:br>
            <a:r>
              <a:rPr lang="fr-FR" dirty="0"/>
              <a:t>de open source </a:t>
            </a:r>
            <a:r>
              <a:rPr lang="fr-FR" dirty="0" err="1"/>
              <a:t>personal</a:t>
            </a:r>
            <a:r>
              <a:rPr lang="fr-FR" dirty="0"/>
              <a:t> assistant </a:t>
            </a:r>
            <a:br>
              <a:rPr lang="fr-FR" dirty="0"/>
            </a:br>
            <a:r>
              <a:rPr lang="fr-FR" dirty="0" err="1"/>
              <a:t>voor</a:t>
            </a:r>
            <a:r>
              <a:rPr lang="fr-FR" dirty="0"/>
              <a:t> </a:t>
            </a:r>
            <a:br>
              <a:rPr lang="fr-FR" dirty="0"/>
            </a:br>
            <a:r>
              <a:rPr lang="fr-FR" dirty="0" err="1"/>
              <a:t>applicaties</a:t>
            </a:r>
            <a:r>
              <a:rPr lang="fr-FR" dirty="0"/>
              <a:t> en </a:t>
            </a:r>
            <a:r>
              <a:rPr lang="fr-FR" dirty="0" err="1"/>
              <a:t>microservices</a:t>
            </a:r>
            <a:endParaRPr lang="nl-NL" dirty="0"/>
          </a:p>
        </p:txBody>
      </p:sp>
      <p:pic>
        <p:nvPicPr>
          <p:cNvPr id="7" name="Picture 2" descr="Wat is een Virtual Assistant? - oDesque">
            <a:extLst>
              <a:ext uri="{FF2B5EF4-FFF2-40B4-BE49-F238E27FC236}">
                <a16:creationId xmlns:a16="http://schemas.microsoft.com/office/drawing/2014/main" id="{ECCF292E-85BC-4AD9-B562-F291D5C43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0" y="2032496"/>
            <a:ext cx="2578376" cy="18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CD98926-EB5C-480F-9EC5-F62C6D7EDE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76" y="985499"/>
            <a:ext cx="2304000" cy="1695040"/>
          </a:xfrm>
          <a:prstGeom prst="rect">
            <a:avLst/>
          </a:prstGeom>
          <a:noFill/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7C5A608-18AF-44B1-B9C9-5B531F830AF2}"/>
              </a:ext>
            </a:extLst>
          </p:cNvPr>
          <p:cNvSpPr txBox="1"/>
          <p:nvPr/>
        </p:nvSpPr>
        <p:spPr>
          <a:xfrm>
            <a:off x="720000" y="4171890"/>
            <a:ext cx="365484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1" i="1" dirty="0"/>
              <a:t>Conclusion Code Café – Maandag 4 </a:t>
            </a:r>
            <a:r>
              <a:rPr lang="en-US" sz="1300" b="1" i="1" dirty="0" err="1"/>
              <a:t>april</a:t>
            </a:r>
            <a:r>
              <a:rPr lang="en-US" sz="1300" b="1" i="1" dirty="0"/>
              <a:t> 2022</a:t>
            </a:r>
          </a:p>
          <a:p>
            <a:r>
              <a:rPr lang="en-US" sz="1300" b="1" i="1" dirty="0"/>
              <a:t>Lucas Jellema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A04FE-186A-4B7E-8625-177782E56F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55C1F0-F9C6-4398-A09F-CF34A01FE4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6166863-4D80-44C9-8574-DF1BA6097A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6845F98-E614-41C2-8501-71DD609A49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749344"/>
            <a:ext cx="7124700" cy="18224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7" name="Cube 16">
            <a:extLst>
              <a:ext uri="{FF2B5EF4-FFF2-40B4-BE49-F238E27FC236}">
                <a16:creationId xmlns:a16="http://schemas.microsoft.com/office/drawing/2014/main" id="{07BA29B5-403D-4939-8911-B4072EB4E0F5}"/>
              </a:ext>
            </a:extLst>
          </p:cNvPr>
          <p:cNvSpPr/>
          <p:nvPr/>
        </p:nvSpPr>
        <p:spPr>
          <a:xfrm>
            <a:off x="648675" y="3963583"/>
            <a:ext cx="7369908" cy="89191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Runtime Platform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8CCBFA9-1441-4E0A-A7FD-39C31790DEFD}"/>
              </a:ext>
            </a:extLst>
          </p:cNvPr>
          <p:cNvGrpSpPr/>
          <p:nvPr/>
        </p:nvGrpSpPr>
        <p:grpSpPr>
          <a:xfrm>
            <a:off x="2037121" y="2710657"/>
            <a:ext cx="2205895" cy="1391458"/>
            <a:chOff x="2559535" y="1324740"/>
            <a:chExt cx="3436822" cy="2360636"/>
          </a:xfrm>
        </p:grpSpPr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E936D175-D025-4C1E-A625-8E51DDE84B2E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BD20F374-09BC-4257-8522-30F20CD1E9AC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" name="Down Arrow 6">
              <a:extLst>
                <a:ext uri="{FF2B5EF4-FFF2-40B4-BE49-F238E27FC236}">
                  <a16:creationId xmlns:a16="http://schemas.microsoft.com/office/drawing/2014/main" id="{82379C04-0394-437C-9A21-B57B2417613C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7C1D2C1-08D8-4BAD-9AD3-CE4359A06527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1" name="Right Arrow 8">
              <a:extLst>
                <a:ext uri="{FF2B5EF4-FFF2-40B4-BE49-F238E27FC236}">
                  <a16:creationId xmlns:a16="http://schemas.microsoft.com/office/drawing/2014/main" id="{4E8BF55A-9DEE-443D-86B6-24E2986DF92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2" name="Lightning Bolt 11">
              <a:extLst>
                <a:ext uri="{FF2B5EF4-FFF2-40B4-BE49-F238E27FC236}">
                  <a16:creationId xmlns:a16="http://schemas.microsoft.com/office/drawing/2014/main" id="{4469B7C6-767A-4617-BD2E-973D785A5370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Right Arrow 10">
              <a:extLst>
                <a:ext uri="{FF2B5EF4-FFF2-40B4-BE49-F238E27FC236}">
                  <a16:creationId xmlns:a16="http://schemas.microsoft.com/office/drawing/2014/main" id="{1B3130DB-0DA0-4EF2-8C8F-065EDA950D7B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4" name="Lightning Bolt 13">
              <a:extLst>
                <a:ext uri="{FF2B5EF4-FFF2-40B4-BE49-F238E27FC236}">
                  <a16:creationId xmlns:a16="http://schemas.microsoft.com/office/drawing/2014/main" id="{27E56947-DD03-4DCA-9B30-C687CD045CB7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6CFF9EF-C383-4A87-BD70-D59B66E7B42D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39433056-F3E6-45B4-AC70-AE8958457F7F}"/>
              </a:ext>
            </a:extLst>
          </p:cNvPr>
          <p:cNvGrpSpPr/>
          <p:nvPr/>
        </p:nvGrpSpPr>
        <p:grpSpPr>
          <a:xfrm>
            <a:off x="4436696" y="3189558"/>
            <a:ext cx="1816029" cy="944236"/>
            <a:chOff x="2559535" y="1324740"/>
            <a:chExt cx="3436822" cy="2360636"/>
          </a:xfrm>
        </p:grpSpPr>
        <p:sp>
          <p:nvSpPr>
            <p:cNvPr id="19" name="Cube 18">
              <a:extLst>
                <a:ext uri="{FF2B5EF4-FFF2-40B4-BE49-F238E27FC236}">
                  <a16:creationId xmlns:a16="http://schemas.microsoft.com/office/drawing/2014/main" id="{97EAD182-B297-4FDD-B0EF-87A802E205EB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94C696E-4FEA-4585-B266-1ECBF94ABC27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Down Arrow 6">
              <a:extLst>
                <a:ext uri="{FF2B5EF4-FFF2-40B4-BE49-F238E27FC236}">
                  <a16:creationId xmlns:a16="http://schemas.microsoft.com/office/drawing/2014/main" id="{B7518BD9-949D-41AE-8F29-41555313A6FA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293139-D781-4A44-8273-048D621A7BB7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3" name="Right Arrow 8">
              <a:extLst>
                <a:ext uri="{FF2B5EF4-FFF2-40B4-BE49-F238E27FC236}">
                  <a16:creationId xmlns:a16="http://schemas.microsoft.com/office/drawing/2014/main" id="{9339B8BB-1E0A-49F1-87D0-BF05D2470540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Lightning Bolt 23">
              <a:extLst>
                <a:ext uri="{FF2B5EF4-FFF2-40B4-BE49-F238E27FC236}">
                  <a16:creationId xmlns:a16="http://schemas.microsoft.com/office/drawing/2014/main" id="{33BBC6A6-E5D6-4601-BEE8-D1A4E299237E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5" name="Right Arrow 10">
              <a:extLst>
                <a:ext uri="{FF2B5EF4-FFF2-40B4-BE49-F238E27FC236}">
                  <a16:creationId xmlns:a16="http://schemas.microsoft.com/office/drawing/2014/main" id="{5A95C78D-638F-46D6-996F-0869A3098BA3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AB42A5AD-6637-4265-88AC-8B2A95FED75E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7A594E1-FCB7-4D90-8629-5C6ADAEEB9BF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6519CDB8-D420-44EF-8F08-2F0BD63DB2D3}"/>
              </a:ext>
            </a:extLst>
          </p:cNvPr>
          <p:cNvGrpSpPr/>
          <p:nvPr/>
        </p:nvGrpSpPr>
        <p:grpSpPr>
          <a:xfrm>
            <a:off x="6300829" y="3199604"/>
            <a:ext cx="1816029" cy="944236"/>
            <a:chOff x="2559535" y="1324740"/>
            <a:chExt cx="3436822" cy="2360636"/>
          </a:xfrm>
        </p:grpSpPr>
        <p:sp>
          <p:nvSpPr>
            <p:cNvPr id="29" name="Cube 28">
              <a:extLst>
                <a:ext uri="{FF2B5EF4-FFF2-40B4-BE49-F238E27FC236}">
                  <a16:creationId xmlns:a16="http://schemas.microsoft.com/office/drawing/2014/main" id="{9B10C3B4-F1E9-466C-B05B-CABFBEE93EEF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0" name="Cube 29">
              <a:extLst>
                <a:ext uri="{FF2B5EF4-FFF2-40B4-BE49-F238E27FC236}">
                  <a16:creationId xmlns:a16="http://schemas.microsoft.com/office/drawing/2014/main" id="{A405285A-C346-4849-B3EC-BD63E050C2DE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1" name="Down Arrow 6">
              <a:extLst>
                <a:ext uri="{FF2B5EF4-FFF2-40B4-BE49-F238E27FC236}">
                  <a16:creationId xmlns:a16="http://schemas.microsoft.com/office/drawing/2014/main" id="{CE986538-AD4F-4AAA-85B3-CDCED9C830E6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3C84BFD-7B33-49F3-B796-19B837BB41AB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3" name="Right Arrow 8">
              <a:extLst>
                <a:ext uri="{FF2B5EF4-FFF2-40B4-BE49-F238E27FC236}">
                  <a16:creationId xmlns:a16="http://schemas.microsoft.com/office/drawing/2014/main" id="{E6F5B1AB-99BF-43E7-914C-E0E3A5E3F069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4" name="Lightning Bolt 33">
              <a:extLst>
                <a:ext uri="{FF2B5EF4-FFF2-40B4-BE49-F238E27FC236}">
                  <a16:creationId xmlns:a16="http://schemas.microsoft.com/office/drawing/2014/main" id="{ADA16CF3-1A7F-4261-B3CB-5E265F024285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5" name="Right Arrow 10">
              <a:extLst>
                <a:ext uri="{FF2B5EF4-FFF2-40B4-BE49-F238E27FC236}">
                  <a16:creationId xmlns:a16="http://schemas.microsoft.com/office/drawing/2014/main" id="{A973D217-4C04-4828-A338-8A25BF46DBCA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6" name="Lightning Bolt 35">
              <a:extLst>
                <a:ext uri="{FF2B5EF4-FFF2-40B4-BE49-F238E27FC236}">
                  <a16:creationId xmlns:a16="http://schemas.microsoft.com/office/drawing/2014/main" id="{55871DEA-ED9A-4BDA-A5DA-84ECC789E8C4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4887112-3184-46E6-968A-43A6E2918B7A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46802AA3-9103-460F-B657-9625D6BC47EE}"/>
              </a:ext>
            </a:extLst>
          </p:cNvPr>
          <p:cNvGrpSpPr/>
          <p:nvPr/>
        </p:nvGrpSpPr>
        <p:grpSpPr>
          <a:xfrm>
            <a:off x="282125" y="3172548"/>
            <a:ext cx="1816029" cy="944236"/>
            <a:chOff x="2559535" y="1324740"/>
            <a:chExt cx="3436822" cy="2360636"/>
          </a:xfrm>
        </p:grpSpPr>
        <p:sp>
          <p:nvSpPr>
            <p:cNvPr id="39" name="Cube 38">
              <a:extLst>
                <a:ext uri="{FF2B5EF4-FFF2-40B4-BE49-F238E27FC236}">
                  <a16:creationId xmlns:a16="http://schemas.microsoft.com/office/drawing/2014/main" id="{C60DBF8E-1B78-40EE-880C-712347B669B8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0" name="Cube 39">
              <a:extLst>
                <a:ext uri="{FF2B5EF4-FFF2-40B4-BE49-F238E27FC236}">
                  <a16:creationId xmlns:a16="http://schemas.microsoft.com/office/drawing/2014/main" id="{9D77BD55-00CB-4E0C-BAA6-DD70821C0D25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7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1" name="Down Arrow 6">
              <a:extLst>
                <a:ext uri="{FF2B5EF4-FFF2-40B4-BE49-F238E27FC236}">
                  <a16:creationId xmlns:a16="http://schemas.microsoft.com/office/drawing/2014/main" id="{22C16B56-C5E8-4545-BE17-7B8F1CBBA54B}"/>
                </a:ext>
              </a:extLst>
            </p:cNvPr>
            <p:cNvSpPr/>
            <p:nvPr/>
          </p:nvSpPr>
          <p:spPr>
            <a:xfrm>
              <a:off x="4305254" y="1549970"/>
              <a:ext cx="282425" cy="743948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9A673893-8099-4B78-A5C3-46F5C1F4E092}"/>
                </a:ext>
              </a:extLst>
            </p:cNvPr>
            <p:cNvSpPr txBox="1"/>
            <p:nvPr/>
          </p:nvSpPr>
          <p:spPr>
            <a:xfrm>
              <a:off x="3658235" y="1324740"/>
              <a:ext cx="349602" cy="5001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7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3" name="Right Arrow 8">
              <a:extLst>
                <a:ext uri="{FF2B5EF4-FFF2-40B4-BE49-F238E27FC236}">
                  <a16:creationId xmlns:a16="http://schemas.microsoft.com/office/drawing/2014/main" id="{E3D813F4-3398-4888-9B25-E542E7069E7C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4" name="Lightning Bolt 43">
              <a:extLst>
                <a:ext uri="{FF2B5EF4-FFF2-40B4-BE49-F238E27FC236}">
                  <a16:creationId xmlns:a16="http://schemas.microsoft.com/office/drawing/2014/main" id="{9F786BED-31C1-44AE-8103-ECE55452A74A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5" name="Right Arrow 10">
              <a:extLst>
                <a:ext uri="{FF2B5EF4-FFF2-40B4-BE49-F238E27FC236}">
                  <a16:creationId xmlns:a16="http://schemas.microsoft.com/office/drawing/2014/main" id="{78746AEC-707C-4070-8042-2834109AE1AE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6" name="Lightning Bolt 45">
              <a:extLst>
                <a:ext uri="{FF2B5EF4-FFF2-40B4-BE49-F238E27FC236}">
                  <a16:creationId xmlns:a16="http://schemas.microsoft.com/office/drawing/2014/main" id="{58BCE0EF-BEC2-469B-B916-0E864AF2D655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7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DED6D459-0DCF-466D-A928-9E9AB6F98B2D}"/>
                </a:ext>
              </a:extLst>
            </p:cNvPr>
            <p:cNvSpPr txBox="1"/>
            <p:nvPr/>
          </p:nvSpPr>
          <p:spPr>
            <a:xfrm>
              <a:off x="4194806" y="3072309"/>
              <a:ext cx="145616" cy="4039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05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28810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440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69" grpId="0" animBg="1"/>
      <p:bldP spid="29" grpId="0" animBg="1"/>
      <p:bldP spid="71" grpId="0" animBg="1"/>
      <p:bldP spid="81" grpId="0" animBg="1"/>
      <p:bldP spid="82" grpId="0" animBg="1"/>
      <p:bldP spid="83" grpId="0" animBg="1"/>
      <p:bldP spid="84" grpId="0" animBg="1"/>
      <p:bldP spid="87" grpId="0" animBg="1"/>
      <p:bldP spid="89" grpId="0" animBg="1"/>
      <p:bldP spid="90" grpId="0" animBg="1"/>
      <p:bldP spid="9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6128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10EFE7-FB51-4A85-A684-69D4A6C0AB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Microservices Platform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24EC8B-2425-4A2F-888A-B504A1578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pic>
        <p:nvPicPr>
          <p:cNvPr id="7" name="Picture 6" descr="White clouds on pink sky">
            <a:extLst>
              <a:ext uri="{FF2B5EF4-FFF2-40B4-BE49-F238E27FC236}">
                <a16:creationId xmlns:a16="http://schemas.microsoft.com/office/drawing/2014/main" id="{93ACA0F4-478F-4AA5-A118-12BB5D4E922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-282498" y="2453269"/>
            <a:ext cx="9426497" cy="25057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5A125D4-B466-42D8-B615-4D6E7D502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01" y="4119679"/>
            <a:ext cx="453908" cy="469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B6A4074F-8BF6-4742-B579-15E454663F3F}"/>
              </a:ext>
            </a:extLst>
          </p:cNvPr>
          <p:cNvSpPr/>
          <p:nvPr/>
        </p:nvSpPr>
        <p:spPr>
          <a:xfrm>
            <a:off x="455158" y="4531243"/>
            <a:ext cx="944137" cy="434488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power</a:t>
            </a:r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042E35C1-7C66-47D8-AA3D-4A4EFBB92340}"/>
              </a:ext>
            </a:extLst>
          </p:cNvPr>
          <p:cNvSpPr/>
          <p:nvPr/>
        </p:nvSpPr>
        <p:spPr>
          <a:xfrm>
            <a:off x="8064005" y="4472940"/>
            <a:ext cx="944137" cy="434488"/>
          </a:xfrm>
          <a:prstGeom prst="lef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cooling</a:t>
            </a:r>
          </a:p>
        </p:txBody>
      </p:sp>
      <p:sp>
        <p:nvSpPr>
          <p:cNvPr id="10" name="Cube 9">
            <a:extLst>
              <a:ext uri="{FF2B5EF4-FFF2-40B4-BE49-F238E27FC236}">
                <a16:creationId xmlns:a16="http://schemas.microsoft.com/office/drawing/2014/main" id="{F5EE2FE5-DF7D-416F-8368-55F28D4F96DD}"/>
              </a:ext>
            </a:extLst>
          </p:cNvPr>
          <p:cNvSpPr/>
          <p:nvPr/>
        </p:nvSpPr>
        <p:spPr>
          <a:xfrm>
            <a:off x="3278460" y="4207500"/>
            <a:ext cx="691374" cy="335264"/>
          </a:xfrm>
          <a:prstGeom prst="cub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ysClr val="windowText" lastClr="000000"/>
                </a:solidFill>
              </a:rPr>
              <a:t>rack</a:t>
            </a:r>
            <a:br>
              <a:rPr lang="en-US" sz="900" dirty="0">
                <a:solidFill>
                  <a:sysClr val="windowText" lastClr="000000"/>
                </a:solidFill>
              </a:rPr>
            </a:br>
            <a:r>
              <a:rPr lang="en-US" sz="900" dirty="0">
                <a:solidFill>
                  <a:sysClr val="windowText" lastClr="000000"/>
                </a:solidFill>
              </a:rPr>
              <a:t>space</a:t>
            </a:r>
          </a:p>
        </p:txBody>
      </p:sp>
      <p:sp>
        <p:nvSpPr>
          <p:cNvPr id="11" name="Cube 10">
            <a:extLst>
              <a:ext uri="{FF2B5EF4-FFF2-40B4-BE49-F238E27FC236}">
                <a16:creationId xmlns:a16="http://schemas.microsoft.com/office/drawing/2014/main" id="{6646E4D0-EA35-4A28-99BA-4EE4F41CF94B}"/>
              </a:ext>
            </a:extLst>
          </p:cNvPr>
          <p:cNvSpPr/>
          <p:nvPr/>
        </p:nvSpPr>
        <p:spPr>
          <a:xfrm>
            <a:off x="1440182" y="4641623"/>
            <a:ext cx="5597912" cy="238633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physical real estate</a:t>
            </a:r>
          </a:p>
        </p:txBody>
      </p:sp>
      <p:pic>
        <p:nvPicPr>
          <p:cNvPr id="6" name="Graphic 5" descr="Badge Tick outline">
            <a:extLst>
              <a:ext uri="{FF2B5EF4-FFF2-40B4-BE49-F238E27FC236}">
                <a16:creationId xmlns:a16="http://schemas.microsoft.com/office/drawing/2014/main" id="{0C4D93C1-D04E-4B1F-B22C-9F6A1D6290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35768" y="3926809"/>
            <a:ext cx="633490" cy="633490"/>
          </a:xfrm>
          <a:prstGeom prst="rect">
            <a:avLst/>
          </a:prstGeom>
        </p:spPr>
      </p:pic>
      <p:pic>
        <p:nvPicPr>
          <p:cNvPr id="14" name="Graphic 13" descr="Security camera with solid fill">
            <a:extLst>
              <a:ext uri="{FF2B5EF4-FFF2-40B4-BE49-F238E27FC236}">
                <a16:creationId xmlns:a16="http://schemas.microsoft.com/office/drawing/2014/main" id="{0F46E4F9-A1B0-48A6-A9B3-B5DA8A622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28237" y="4090084"/>
            <a:ext cx="434489" cy="434489"/>
          </a:xfrm>
          <a:prstGeom prst="rect">
            <a:avLst/>
          </a:prstGeom>
        </p:spPr>
      </p:pic>
      <p:pic>
        <p:nvPicPr>
          <p:cNvPr id="16" name="Graphic 15" descr="Safe with solid fill">
            <a:extLst>
              <a:ext uri="{FF2B5EF4-FFF2-40B4-BE49-F238E27FC236}">
                <a16:creationId xmlns:a16="http://schemas.microsoft.com/office/drawing/2014/main" id="{668C6141-FE52-40F4-9B8A-443F919BD2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644362" y="4291449"/>
            <a:ext cx="311271" cy="311271"/>
          </a:xfrm>
          <a:prstGeom prst="rect">
            <a:avLst/>
          </a:prstGeom>
        </p:spPr>
      </p:pic>
      <p:pic>
        <p:nvPicPr>
          <p:cNvPr id="18" name="Graphic 17" descr="Siren with solid fill">
            <a:extLst>
              <a:ext uri="{FF2B5EF4-FFF2-40B4-BE49-F238E27FC236}">
                <a16:creationId xmlns:a16="http://schemas.microsoft.com/office/drawing/2014/main" id="{9F624B84-DFC4-4D15-A031-C4DFC0F950F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01156" y="4127622"/>
            <a:ext cx="247978" cy="247978"/>
          </a:xfrm>
          <a:prstGeom prst="rect">
            <a:avLst/>
          </a:prstGeom>
        </p:spPr>
      </p:pic>
      <p:pic>
        <p:nvPicPr>
          <p:cNvPr id="20" name="Graphic 19" descr="Employee badge outline">
            <a:extLst>
              <a:ext uri="{FF2B5EF4-FFF2-40B4-BE49-F238E27FC236}">
                <a16:creationId xmlns:a16="http://schemas.microsoft.com/office/drawing/2014/main" id="{CEB636E5-9859-49C5-BAEF-1EC4F757E6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3228" y="4266248"/>
            <a:ext cx="311271" cy="311271"/>
          </a:xfrm>
          <a:prstGeom prst="rect">
            <a:avLst/>
          </a:prstGeom>
        </p:spPr>
      </p:pic>
      <p:pic>
        <p:nvPicPr>
          <p:cNvPr id="22" name="Graphic 21" descr="Full Brick Wall outline">
            <a:extLst>
              <a:ext uri="{FF2B5EF4-FFF2-40B4-BE49-F238E27FC236}">
                <a16:creationId xmlns:a16="http://schemas.microsoft.com/office/drawing/2014/main" id="{22C9B6B0-0821-4F11-8DEE-D611045611F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143440" y="4013343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25" name="Graphic 24" descr="Lock with solid fill">
            <a:extLst>
              <a:ext uri="{FF2B5EF4-FFF2-40B4-BE49-F238E27FC236}">
                <a16:creationId xmlns:a16="http://schemas.microsoft.com/office/drawing/2014/main" id="{F74ED2B7-D5B4-491E-8345-157B9617E86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7742454" y="3746810"/>
            <a:ext cx="370119" cy="370119"/>
          </a:xfrm>
          <a:prstGeom prst="rect">
            <a:avLst/>
          </a:prstGeom>
        </p:spPr>
      </p:pic>
      <p:pic>
        <p:nvPicPr>
          <p:cNvPr id="27" name="Graphic 26" descr="Jail outline">
            <a:extLst>
              <a:ext uri="{FF2B5EF4-FFF2-40B4-BE49-F238E27FC236}">
                <a16:creationId xmlns:a16="http://schemas.microsoft.com/office/drawing/2014/main" id="{D30C603E-5563-4AC4-9A5B-FB500D57D90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187048" y="4207500"/>
            <a:ext cx="384694" cy="384694"/>
          </a:xfrm>
          <a:prstGeom prst="rect">
            <a:avLst/>
          </a:prstGeom>
        </p:spPr>
      </p:pic>
      <p:pic>
        <p:nvPicPr>
          <p:cNvPr id="21" name="Graphic 20" descr="Full Brick Wall outline">
            <a:extLst>
              <a:ext uri="{FF2B5EF4-FFF2-40B4-BE49-F238E27FC236}">
                <a16:creationId xmlns:a16="http://schemas.microsoft.com/office/drawing/2014/main" id="{E52F5ADA-CA76-4641-AAF6-BC46DCFFFF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331398" y="4026564"/>
            <a:ext cx="698072" cy="698072"/>
          </a:xfrm>
          <a:prstGeom prst="rect">
            <a:avLst/>
          </a:prstGeom>
          <a:scene3d>
            <a:camera prst="isometricOffAxis2Right"/>
            <a:lightRig rig="threePt" dir="t"/>
          </a:scene3d>
        </p:spPr>
      </p:pic>
      <p:pic>
        <p:nvPicPr>
          <p:cNvPr id="50" name="Snagit_SNG857">
            <a:extLst>
              <a:ext uri="{FF2B5EF4-FFF2-40B4-BE49-F238E27FC236}">
                <a16:creationId xmlns:a16="http://schemas.microsoft.com/office/drawing/2014/main" id="{FA69D6CE-6070-4349-8166-0518FCE27F7E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91150" y="3726075"/>
            <a:ext cx="380893" cy="343274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E13DBF0A-E2E8-4991-B4BE-4B07F4462F94}"/>
              </a:ext>
            </a:extLst>
          </p:cNvPr>
          <p:cNvGrpSpPr/>
          <p:nvPr/>
        </p:nvGrpSpPr>
        <p:grpSpPr>
          <a:xfrm>
            <a:off x="904499" y="3380849"/>
            <a:ext cx="6715829" cy="703547"/>
            <a:chOff x="-1534393" y="2783237"/>
            <a:chExt cx="9154721" cy="1301160"/>
          </a:xfrm>
        </p:grpSpPr>
        <p:pic>
          <p:nvPicPr>
            <p:cNvPr id="38" name="Snagit_SNG829">
              <a:extLst>
                <a:ext uri="{FF2B5EF4-FFF2-40B4-BE49-F238E27FC236}">
                  <a16:creationId xmlns:a16="http://schemas.microsoft.com/office/drawing/2014/main" id="{E3106753-9CE3-4F0A-992C-64E731D165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044326" y="3554462"/>
              <a:ext cx="823488" cy="384695"/>
            </a:xfrm>
            <a:prstGeom prst="rect">
              <a:avLst/>
            </a:prstGeom>
          </p:spPr>
        </p:pic>
        <p:pic>
          <p:nvPicPr>
            <p:cNvPr id="40" name="Snagit_SNG832">
              <a:extLst>
                <a:ext uri="{FF2B5EF4-FFF2-40B4-BE49-F238E27FC236}">
                  <a16:creationId xmlns:a16="http://schemas.microsoft.com/office/drawing/2014/main" id="{FD07FD75-A8D6-45AC-B646-BEB547038AF4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558126" y="2783237"/>
              <a:ext cx="541020" cy="800100"/>
            </a:xfrm>
            <a:prstGeom prst="rect">
              <a:avLst/>
            </a:prstGeom>
          </p:spPr>
        </p:pic>
        <p:pic>
          <p:nvPicPr>
            <p:cNvPr id="42" name="Snagit_SNG83B">
              <a:extLst>
                <a:ext uri="{FF2B5EF4-FFF2-40B4-BE49-F238E27FC236}">
                  <a16:creationId xmlns:a16="http://schemas.microsoft.com/office/drawing/2014/main" id="{782BA370-2378-448C-B4AB-6037A23842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2473187" y="2872965"/>
              <a:ext cx="853440" cy="914400"/>
            </a:xfrm>
            <a:prstGeom prst="rect">
              <a:avLst/>
            </a:prstGeom>
          </p:spPr>
        </p:pic>
        <p:pic>
          <p:nvPicPr>
            <p:cNvPr id="44" name="Snagit_SNG842">
              <a:extLst>
                <a:ext uri="{FF2B5EF4-FFF2-40B4-BE49-F238E27FC236}">
                  <a16:creationId xmlns:a16="http://schemas.microsoft.com/office/drawing/2014/main" id="{5D68C6D2-A15C-49A5-8D34-14209D84880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6904048" y="3269057"/>
              <a:ext cx="716280" cy="815340"/>
            </a:xfrm>
            <a:prstGeom prst="rect">
              <a:avLst/>
            </a:prstGeom>
          </p:spPr>
        </p:pic>
        <p:pic>
          <p:nvPicPr>
            <p:cNvPr id="46" name="Snagit_SNG849">
              <a:extLst>
                <a:ext uri="{FF2B5EF4-FFF2-40B4-BE49-F238E27FC236}">
                  <a16:creationId xmlns:a16="http://schemas.microsoft.com/office/drawing/2014/main" id="{F3B30465-D683-48F6-B8C9-58489EE2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186066" y="3190841"/>
              <a:ext cx="480688" cy="535234"/>
            </a:xfrm>
            <a:prstGeom prst="rect">
              <a:avLst/>
            </a:prstGeom>
          </p:spPr>
        </p:pic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C3E0A500-F39E-4A57-BC18-F3C0107967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534393" y="3893469"/>
              <a:ext cx="8515102" cy="14169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E3ABBB-D979-419C-B117-D4FD1A08B1C9}"/>
                </a:ext>
              </a:extLst>
            </p:cNvPr>
            <p:cNvCxnSpPr>
              <a:endCxn id="38" idx="1"/>
            </p:cNvCxnSpPr>
            <p:nvPr/>
          </p:nvCxnSpPr>
          <p:spPr>
            <a:xfrm>
              <a:off x="3160572" y="3626375"/>
              <a:ext cx="883754" cy="1204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8" name="Straight Connector 2047">
              <a:extLst>
                <a:ext uri="{FF2B5EF4-FFF2-40B4-BE49-F238E27FC236}">
                  <a16:creationId xmlns:a16="http://schemas.microsoft.com/office/drawing/2014/main" id="{59D420EB-28A9-4C57-B3D3-928D48B87E78}"/>
                </a:ext>
              </a:extLst>
            </p:cNvPr>
            <p:cNvCxnSpPr/>
            <p:nvPr/>
          </p:nvCxnSpPr>
          <p:spPr>
            <a:xfrm>
              <a:off x="3969144" y="3499731"/>
              <a:ext cx="266216" cy="15921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1" name="Straight Connector 2050">
              <a:extLst>
                <a:ext uri="{FF2B5EF4-FFF2-40B4-BE49-F238E27FC236}">
                  <a16:creationId xmlns:a16="http://schemas.microsoft.com/office/drawing/2014/main" id="{256F362D-B0D6-429E-88D8-08456EB554F4}"/>
                </a:ext>
              </a:extLst>
            </p:cNvPr>
            <p:cNvCxnSpPr>
              <a:stCxn id="38" idx="3"/>
              <a:endCxn id="46" idx="1"/>
            </p:cNvCxnSpPr>
            <p:nvPr/>
          </p:nvCxnSpPr>
          <p:spPr>
            <a:xfrm flipV="1">
              <a:off x="4867814" y="3458458"/>
              <a:ext cx="318252" cy="2883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3" name="Picture 32" descr="White clouds on pink sky">
            <a:extLst>
              <a:ext uri="{FF2B5EF4-FFF2-40B4-BE49-F238E27FC236}">
                <a16:creationId xmlns:a16="http://schemas.microsoft.com/office/drawing/2014/main" id="{59DBF7C3-1AE0-4854-872A-3FBDD0CA5FA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85000"/>
          </a:blip>
          <a:stretch>
            <a:fillRect/>
          </a:stretch>
        </p:blipFill>
        <p:spPr>
          <a:xfrm>
            <a:off x="-141249" y="749920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888748-6084-4996-9AE0-AD7C6F3D55A6}"/>
              </a:ext>
            </a:extLst>
          </p:cNvPr>
          <p:cNvSpPr/>
          <p:nvPr/>
        </p:nvSpPr>
        <p:spPr>
          <a:xfrm>
            <a:off x="3008124" y="3797856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IAM</a:t>
            </a:r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2918DA32-BBBF-4B3E-9954-B5CDA77ED024}"/>
              </a:ext>
            </a:extLst>
          </p:cNvPr>
          <p:cNvSpPr/>
          <p:nvPr/>
        </p:nvSpPr>
        <p:spPr>
          <a:xfrm>
            <a:off x="3511577" y="399652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Certificate Management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BBF33DB-2AC4-4523-A786-6BD611C3822E}"/>
              </a:ext>
            </a:extLst>
          </p:cNvPr>
          <p:cNvSpPr/>
          <p:nvPr/>
        </p:nvSpPr>
        <p:spPr>
          <a:xfrm>
            <a:off x="3967517" y="3815362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Vulnerability Scanning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B4788529-AE18-43FD-802B-81F1D3961BB7}"/>
              </a:ext>
            </a:extLst>
          </p:cNvPr>
          <p:cNvSpPr/>
          <p:nvPr/>
        </p:nvSpPr>
        <p:spPr>
          <a:xfrm>
            <a:off x="1263564" y="356981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Logging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51E768DF-32FF-4E2F-BC94-8145E69A73E2}"/>
              </a:ext>
            </a:extLst>
          </p:cNvPr>
          <p:cNvSpPr/>
          <p:nvPr/>
        </p:nvSpPr>
        <p:spPr>
          <a:xfrm>
            <a:off x="571900" y="376839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Monitoring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A4DAF2B-B911-4F71-8668-D3D17210BB2E}"/>
              </a:ext>
            </a:extLst>
          </p:cNvPr>
          <p:cNvSpPr/>
          <p:nvPr/>
        </p:nvSpPr>
        <p:spPr>
          <a:xfrm>
            <a:off x="2005664" y="377549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Auditing</a:t>
            </a:r>
          </a:p>
        </p:txBody>
      </p:sp>
      <p:sp>
        <p:nvSpPr>
          <p:cNvPr id="47" name="Rectangle: Rounded Corners 46">
            <a:extLst>
              <a:ext uri="{FF2B5EF4-FFF2-40B4-BE49-F238E27FC236}">
                <a16:creationId xmlns:a16="http://schemas.microsoft.com/office/drawing/2014/main" id="{A36F731F-DFB9-47F3-913E-1298F6026E6F}"/>
              </a:ext>
            </a:extLst>
          </p:cNvPr>
          <p:cNvSpPr/>
          <p:nvPr/>
        </p:nvSpPr>
        <p:spPr>
          <a:xfrm>
            <a:off x="1320565" y="3981160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Usage Analysis</a:t>
            </a:r>
          </a:p>
        </p:txBody>
      </p: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1F870BD8-3A06-40FA-B8D8-EB2291C72519}"/>
              </a:ext>
            </a:extLst>
          </p:cNvPr>
          <p:cNvSpPr/>
          <p:nvPr/>
        </p:nvSpPr>
        <p:spPr>
          <a:xfrm>
            <a:off x="5528907" y="3736447"/>
            <a:ext cx="87987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Resource Manager</a:t>
            </a:r>
          </a:p>
        </p:txBody>
      </p:sp>
      <p:sp>
        <p:nvSpPr>
          <p:cNvPr id="49" name="Rectangle: Rounded Corners 48">
            <a:extLst>
              <a:ext uri="{FF2B5EF4-FFF2-40B4-BE49-F238E27FC236}">
                <a16:creationId xmlns:a16="http://schemas.microsoft.com/office/drawing/2014/main" id="{D5BC8D69-C7E5-474E-9164-EBDA187FDAAD}"/>
              </a:ext>
            </a:extLst>
          </p:cNvPr>
          <p:cNvSpPr/>
          <p:nvPr/>
        </p:nvSpPr>
        <p:spPr>
          <a:xfrm>
            <a:off x="6247708" y="388841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APIs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EC35AE83-1B0D-46AA-B7DF-2E8E67083BA2}"/>
              </a:ext>
            </a:extLst>
          </p:cNvPr>
          <p:cNvSpPr/>
          <p:nvPr/>
        </p:nvSpPr>
        <p:spPr>
          <a:xfrm>
            <a:off x="5091657" y="3895640"/>
            <a:ext cx="599506" cy="266921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Cloud Events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F76FB7D-A46C-4443-9938-545162CC3775}"/>
              </a:ext>
            </a:extLst>
          </p:cNvPr>
          <p:cNvSpPr/>
          <p:nvPr/>
        </p:nvSpPr>
        <p:spPr>
          <a:xfrm>
            <a:off x="565208" y="4126659"/>
            <a:ext cx="879876" cy="266921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Notifications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CC7123AD-63D9-44CC-8694-CC10F4C36697}"/>
              </a:ext>
            </a:extLst>
          </p:cNvPr>
          <p:cNvSpPr/>
          <p:nvPr/>
        </p:nvSpPr>
        <p:spPr>
          <a:xfrm>
            <a:off x="4030159" y="4129307"/>
            <a:ext cx="599506" cy="2408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00" dirty="0"/>
              <a:t>Cloud Guard</a:t>
            </a:r>
          </a:p>
        </p:txBody>
      </p:sp>
      <p:sp>
        <p:nvSpPr>
          <p:cNvPr id="55" name="Rectangle: Rounded Corners 54">
            <a:extLst>
              <a:ext uri="{FF2B5EF4-FFF2-40B4-BE49-F238E27FC236}">
                <a16:creationId xmlns:a16="http://schemas.microsoft.com/office/drawing/2014/main" id="{07EABEE5-FF1D-4E98-B852-EBCEB87043EA}"/>
              </a:ext>
            </a:extLst>
          </p:cNvPr>
          <p:cNvSpPr/>
          <p:nvPr/>
        </p:nvSpPr>
        <p:spPr>
          <a:xfrm>
            <a:off x="5581635" y="4102354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Tagging</a:t>
            </a:r>
          </a:p>
        </p:txBody>
      </p:sp>
      <p:sp>
        <p:nvSpPr>
          <p:cNvPr id="57" name="Rectangle: Rounded Corners 56">
            <a:extLst>
              <a:ext uri="{FF2B5EF4-FFF2-40B4-BE49-F238E27FC236}">
                <a16:creationId xmlns:a16="http://schemas.microsoft.com/office/drawing/2014/main" id="{C3A6A2ED-0C27-4C19-8AF4-F51CEF7CD996}"/>
              </a:ext>
            </a:extLst>
          </p:cNvPr>
          <p:cNvSpPr/>
          <p:nvPr/>
        </p:nvSpPr>
        <p:spPr>
          <a:xfrm>
            <a:off x="6040693" y="4181438"/>
            <a:ext cx="554954" cy="138093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Search</a:t>
            </a:r>
          </a:p>
        </p:txBody>
      </p:sp>
      <p:pic>
        <p:nvPicPr>
          <p:cNvPr id="59" name="Graphic 58" descr="Server outline">
            <a:extLst>
              <a:ext uri="{FF2B5EF4-FFF2-40B4-BE49-F238E27FC236}">
                <a16:creationId xmlns:a16="http://schemas.microsoft.com/office/drawing/2014/main" id="{0D77B5A2-FEFE-41CF-813C-5401337F0C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4879298" y="3180593"/>
            <a:ext cx="572548" cy="572548"/>
          </a:xfrm>
          <a:prstGeom prst="rect">
            <a:avLst/>
          </a:prstGeom>
        </p:spPr>
      </p:pic>
      <p:pic>
        <p:nvPicPr>
          <p:cNvPr id="60" name="Graphic 59" descr="Server with solid fill">
            <a:extLst>
              <a:ext uri="{FF2B5EF4-FFF2-40B4-BE49-F238E27FC236}">
                <a16:creationId xmlns:a16="http://schemas.microsoft.com/office/drawing/2014/main" id="{D1DAA0C6-EC44-4F33-9DD6-893739EFD0F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2574096" y="3070081"/>
            <a:ext cx="624881" cy="624881"/>
          </a:xfrm>
          <a:prstGeom prst="rect">
            <a:avLst/>
          </a:prstGeom>
        </p:spPr>
      </p:pic>
      <p:pic>
        <p:nvPicPr>
          <p:cNvPr id="61" name="Snagit_SNG833">
            <a:extLst>
              <a:ext uri="{FF2B5EF4-FFF2-40B4-BE49-F238E27FC236}">
                <a16:creationId xmlns:a16="http://schemas.microsoft.com/office/drawing/2014/main" id="{4AD8F006-626D-41F1-867C-E90E17EC945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55039" y="3178590"/>
            <a:ext cx="400238" cy="369051"/>
          </a:xfrm>
          <a:prstGeom prst="rect">
            <a:avLst/>
          </a:prstGeom>
        </p:spPr>
      </p:pic>
      <p:pic>
        <p:nvPicPr>
          <p:cNvPr id="13" name="Snagit_SNG842">
            <a:extLst>
              <a:ext uri="{FF2B5EF4-FFF2-40B4-BE49-F238E27FC236}">
                <a16:creationId xmlns:a16="http://schemas.microsoft.com/office/drawing/2014/main" id="{AEF12CB8-5990-4798-A702-679B4A9E9DAB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08269" y="2356907"/>
            <a:ext cx="1142058" cy="942474"/>
          </a:xfrm>
          <a:prstGeom prst="rect">
            <a:avLst/>
          </a:prstGeom>
        </p:spPr>
      </p:pic>
      <p:pic>
        <p:nvPicPr>
          <p:cNvPr id="19" name="Snagit_SNG84A">
            <a:extLst>
              <a:ext uri="{FF2B5EF4-FFF2-40B4-BE49-F238E27FC236}">
                <a16:creationId xmlns:a16="http://schemas.microsoft.com/office/drawing/2014/main" id="{50ADABD4-69BC-4FA1-9388-40F331498B98}"/>
              </a:ext>
            </a:extLst>
          </p:cNvPr>
          <p:cNvPicPr>
            <a:picLocks noChangeAspect="1"/>
          </p:cNvPicPr>
          <p:nvPr/>
        </p:nvPicPr>
        <p:blipFill>
          <a:blip r:embed="rId32">
            <a:clrChange>
              <a:clrFrom>
                <a:srgbClr val="FFFEFF"/>
              </a:clrFrom>
              <a:clrTo>
                <a:srgbClr val="FFFE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42558" y="2694507"/>
            <a:ext cx="594360" cy="556260"/>
          </a:xfrm>
          <a:prstGeom prst="rect">
            <a:avLst/>
          </a:prstGeom>
        </p:spPr>
      </p:pic>
      <p:pic>
        <p:nvPicPr>
          <p:cNvPr id="64" name="Snagit_SNG842">
            <a:extLst>
              <a:ext uri="{FF2B5EF4-FFF2-40B4-BE49-F238E27FC236}">
                <a16:creationId xmlns:a16="http://schemas.microsoft.com/office/drawing/2014/main" id="{37DB9988-A797-4701-9383-F5464C3F554E}"/>
              </a:ext>
            </a:extLst>
          </p:cNvPr>
          <p:cNvPicPr>
            <a:picLocks noChangeAspect="1"/>
          </p:cNvPicPr>
          <p:nvPr/>
        </p:nvPicPr>
        <p:blipFill>
          <a:blip r:embed="rId3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783498" y="3292318"/>
            <a:ext cx="455640" cy="376013"/>
          </a:xfrm>
          <a:prstGeom prst="rect">
            <a:avLst/>
          </a:prstGeom>
        </p:spPr>
      </p:pic>
      <p:pic>
        <p:nvPicPr>
          <p:cNvPr id="65" name="Graphic 64" descr="Server with solid fill">
            <a:extLst>
              <a:ext uri="{FF2B5EF4-FFF2-40B4-BE49-F238E27FC236}">
                <a16:creationId xmlns:a16="http://schemas.microsoft.com/office/drawing/2014/main" id="{9C158A5A-5E38-4F37-811E-31F3505E2C98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645752" y="3133174"/>
            <a:ext cx="394941" cy="394941"/>
          </a:xfrm>
          <a:prstGeom prst="rect">
            <a:avLst/>
          </a:prstGeom>
        </p:spPr>
      </p:pic>
      <p:pic>
        <p:nvPicPr>
          <p:cNvPr id="67" name="Picture 66" descr="White clouds on pink sky">
            <a:extLst>
              <a:ext uri="{FF2B5EF4-FFF2-40B4-BE49-F238E27FC236}">
                <a16:creationId xmlns:a16="http://schemas.microsoft.com/office/drawing/2014/main" id="{109E90C1-3407-4D9D-B511-982486597E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alphaModFix amt="70000"/>
          </a:blip>
          <a:srcRect t="20720"/>
          <a:stretch/>
        </p:blipFill>
        <p:spPr>
          <a:xfrm>
            <a:off x="0" y="671139"/>
            <a:ext cx="9426497" cy="42833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8ED39098-5551-4F27-BB4C-991BD07E866E}"/>
              </a:ext>
            </a:extLst>
          </p:cNvPr>
          <p:cNvSpPr/>
          <p:nvPr/>
        </p:nvSpPr>
        <p:spPr>
          <a:xfrm>
            <a:off x="3989130" y="2474006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SQL Database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DB822DD7-4592-4B62-83F0-26A5CE18BB38}"/>
              </a:ext>
            </a:extLst>
          </p:cNvPr>
          <p:cNvSpPr/>
          <p:nvPr/>
        </p:nvSpPr>
        <p:spPr>
          <a:xfrm>
            <a:off x="5402078" y="2659683"/>
            <a:ext cx="1017729" cy="439993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Serverless Functions</a:t>
            </a:r>
          </a:p>
        </p:txBody>
      </p:sp>
      <p:sp>
        <p:nvSpPr>
          <p:cNvPr id="69" name="Cube 68">
            <a:extLst>
              <a:ext uri="{FF2B5EF4-FFF2-40B4-BE49-F238E27FC236}">
                <a16:creationId xmlns:a16="http://schemas.microsoft.com/office/drawing/2014/main" id="{58CE70D0-4560-4F2E-B864-C196D06569E0}"/>
              </a:ext>
            </a:extLst>
          </p:cNvPr>
          <p:cNvSpPr/>
          <p:nvPr/>
        </p:nvSpPr>
        <p:spPr>
          <a:xfrm>
            <a:off x="1566587" y="2734732"/>
            <a:ext cx="918338" cy="537601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Container engine</a:t>
            </a:r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17E8D73B-8EFF-407D-ADF8-DD0E96987FBA}"/>
              </a:ext>
            </a:extLst>
          </p:cNvPr>
          <p:cNvSpPr/>
          <p:nvPr/>
        </p:nvSpPr>
        <p:spPr>
          <a:xfrm>
            <a:off x="4308269" y="3099676"/>
            <a:ext cx="546003" cy="515098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Vault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D892846-3A96-4E58-90AC-B1C1D36FCCEC}"/>
              </a:ext>
            </a:extLst>
          </p:cNvPr>
          <p:cNvSpPr/>
          <p:nvPr/>
        </p:nvSpPr>
        <p:spPr>
          <a:xfrm>
            <a:off x="3448747" y="969271"/>
            <a:ext cx="956232" cy="3263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 Gateway</a:t>
            </a: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44FFD5E-9C64-4F30-AA56-CDE39C08321F}"/>
              </a:ext>
            </a:extLst>
          </p:cNvPr>
          <p:cNvSpPr/>
          <p:nvPr/>
        </p:nvSpPr>
        <p:spPr>
          <a:xfrm>
            <a:off x="4225400" y="744611"/>
            <a:ext cx="702230" cy="35881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Load Balancer</a:t>
            </a:r>
          </a:p>
        </p:txBody>
      </p:sp>
      <p:sp>
        <p:nvSpPr>
          <p:cNvPr id="30" name="Flowchart: Direct Access Storage 29">
            <a:extLst>
              <a:ext uri="{FF2B5EF4-FFF2-40B4-BE49-F238E27FC236}">
                <a16:creationId xmlns:a16="http://schemas.microsoft.com/office/drawing/2014/main" id="{7EC6A50A-C0E0-4F94-A554-8E5921F5B576}"/>
              </a:ext>
            </a:extLst>
          </p:cNvPr>
          <p:cNvSpPr/>
          <p:nvPr/>
        </p:nvSpPr>
        <p:spPr>
          <a:xfrm>
            <a:off x="5037218" y="1860103"/>
            <a:ext cx="1752318" cy="351550"/>
          </a:xfrm>
          <a:prstGeom prst="flowChartMagneticDrum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Message/ Event Broker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DE0EA0DE-4D71-4E46-A12B-47B152A9A4F0}"/>
              </a:ext>
            </a:extLst>
          </p:cNvPr>
          <p:cNvSpPr/>
          <p:nvPr/>
        </p:nvSpPr>
        <p:spPr>
          <a:xfrm>
            <a:off x="2599283" y="2598464"/>
            <a:ext cx="478113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Lake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DE311800-0392-4148-A922-7B2F51A4B43B}"/>
              </a:ext>
            </a:extLst>
          </p:cNvPr>
          <p:cNvSpPr/>
          <p:nvPr/>
        </p:nvSpPr>
        <p:spPr>
          <a:xfrm>
            <a:off x="6987145" y="2156262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Container Registry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55D2F64-3C7C-4B4C-BBDB-B2F35C56CE0D}"/>
              </a:ext>
            </a:extLst>
          </p:cNvPr>
          <p:cNvSpPr/>
          <p:nvPr/>
        </p:nvSpPr>
        <p:spPr>
          <a:xfrm>
            <a:off x="7185545" y="2732789"/>
            <a:ext cx="869566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Artifact Repository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001471C1-BD71-4E82-9B18-6BB1C54C47F0}"/>
              </a:ext>
            </a:extLst>
          </p:cNvPr>
          <p:cNvSpPr/>
          <p:nvPr/>
        </p:nvSpPr>
        <p:spPr>
          <a:xfrm>
            <a:off x="1147999" y="2180937"/>
            <a:ext cx="720183" cy="3464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Job Scheduling</a:t>
            </a:r>
          </a:p>
        </p:txBody>
      </p:sp>
      <p:sp>
        <p:nvSpPr>
          <p:cNvPr id="84" name="Rectangle 83">
            <a:extLst>
              <a:ext uri="{FF2B5EF4-FFF2-40B4-BE49-F238E27FC236}">
                <a16:creationId xmlns:a16="http://schemas.microsoft.com/office/drawing/2014/main" id="{531508D2-D17F-4339-AA0F-EE59C57278C1}"/>
              </a:ext>
            </a:extLst>
          </p:cNvPr>
          <p:cNvSpPr/>
          <p:nvPr/>
        </p:nvSpPr>
        <p:spPr>
          <a:xfrm>
            <a:off x="8022118" y="2329498"/>
            <a:ext cx="1011619" cy="3464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Build &amp; Deploy Pipelines</a:t>
            </a:r>
          </a:p>
        </p:txBody>
      </p:sp>
      <p:sp>
        <p:nvSpPr>
          <p:cNvPr id="85" name="Cylinder 84">
            <a:extLst>
              <a:ext uri="{FF2B5EF4-FFF2-40B4-BE49-F238E27FC236}">
                <a16:creationId xmlns:a16="http://schemas.microsoft.com/office/drawing/2014/main" id="{412D7652-04B1-4FC9-A860-15AC7694B083}"/>
              </a:ext>
            </a:extLst>
          </p:cNvPr>
          <p:cNvSpPr/>
          <p:nvPr/>
        </p:nvSpPr>
        <p:spPr>
          <a:xfrm>
            <a:off x="3331888" y="2757738"/>
            <a:ext cx="570755" cy="550400"/>
          </a:xfrm>
          <a:prstGeom prst="can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NoSQL Database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275240A3-6034-4B3C-A390-4BFEC94F78E0}"/>
              </a:ext>
            </a:extLst>
          </p:cNvPr>
          <p:cNvSpPr/>
          <p:nvPr/>
        </p:nvSpPr>
        <p:spPr>
          <a:xfrm>
            <a:off x="3188390" y="2378310"/>
            <a:ext cx="520714" cy="35881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Data Cache</a:t>
            </a:r>
          </a:p>
        </p:txBody>
      </p:sp>
      <p:sp>
        <p:nvSpPr>
          <p:cNvPr id="87" name="Cylinder 86">
            <a:extLst>
              <a:ext uri="{FF2B5EF4-FFF2-40B4-BE49-F238E27FC236}">
                <a16:creationId xmlns:a16="http://schemas.microsoft.com/office/drawing/2014/main" id="{BFD841C6-0FFB-408D-93CE-A467F002342E}"/>
              </a:ext>
            </a:extLst>
          </p:cNvPr>
          <p:cNvSpPr/>
          <p:nvPr/>
        </p:nvSpPr>
        <p:spPr>
          <a:xfrm>
            <a:off x="8095843" y="2807196"/>
            <a:ext cx="784473" cy="651955"/>
          </a:xfrm>
          <a:prstGeom prst="can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Code Repository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E1A17E80-4919-4F01-95AC-F6B8B50CF24F}"/>
              </a:ext>
            </a:extLst>
          </p:cNvPr>
          <p:cNvSpPr/>
          <p:nvPr/>
        </p:nvSpPr>
        <p:spPr>
          <a:xfrm>
            <a:off x="2710133" y="730986"/>
            <a:ext cx="956232" cy="2860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Web Application Firewall</a:t>
            </a:r>
          </a:p>
        </p:txBody>
      </p:sp>
      <p:sp>
        <p:nvSpPr>
          <p:cNvPr id="90" name="Rectangle 89">
            <a:extLst>
              <a:ext uri="{FF2B5EF4-FFF2-40B4-BE49-F238E27FC236}">
                <a16:creationId xmlns:a16="http://schemas.microsoft.com/office/drawing/2014/main" id="{397DADA0-74BB-4897-956F-27B2BF4F2B09}"/>
              </a:ext>
            </a:extLst>
          </p:cNvPr>
          <p:cNvSpPr/>
          <p:nvPr/>
        </p:nvSpPr>
        <p:spPr>
          <a:xfrm>
            <a:off x="3709104" y="697280"/>
            <a:ext cx="458736" cy="191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CDN</a:t>
            </a:r>
          </a:p>
        </p:txBody>
      </p:sp>
      <p:sp>
        <p:nvSpPr>
          <p:cNvPr id="91" name="Cube 90">
            <a:extLst>
              <a:ext uri="{FF2B5EF4-FFF2-40B4-BE49-F238E27FC236}">
                <a16:creationId xmlns:a16="http://schemas.microsoft.com/office/drawing/2014/main" id="{9F09E07A-4A12-4132-A5F4-A146140B15EA}"/>
              </a:ext>
            </a:extLst>
          </p:cNvPr>
          <p:cNvSpPr/>
          <p:nvPr/>
        </p:nvSpPr>
        <p:spPr>
          <a:xfrm>
            <a:off x="545165" y="3053406"/>
            <a:ext cx="962926" cy="430996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/>
              <a:t>Virtual Machines</a:t>
            </a:r>
          </a:p>
        </p:txBody>
      </p:sp>
      <p:sp>
        <p:nvSpPr>
          <p:cNvPr id="92" name="Cube 91">
            <a:extLst>
              <a:ext uri="{FF2B5EF4-FFF2-40B4-BE49-F238E27FC236}">
                <a16:creationId xmlns:a16="http://schemas.microsoft.com/office/drawing/2014/main" id="{00D16A16-9341-44EB-A46F-3D20D89A8E88}"/>
              </a:ext>
            </a:extLst>
          </p:cNvPr>
          <p:cNvSpPr/>
          <p:nvPr/>
        </p:nvSpPr>
        <p:spPr>
          <a:xfrm>
            <a:off x="3268108" y="3357663"/>
            <a:ext cx="796514" cy="340903"/>
          </a:xfrm>
          <a:prstGeom prst="cube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File Storage</a:t>
            </a:r>
          </a:p>
        </p:txBody>
      </p:sp>
      <p:grpSp>
        <p:nvGrpSpPr>
          <p:cNvPr id="93" name="Group 92">
            <a:extLst>
              <a:ext uri="{FF2B5EF4-FFF2-40B4-BE49-F238E27FC236}">
                <a16:creationId xmlns:a16="http://schemas.microsoft.com/office/drawing/2014/main" id="{4310860A-BF0A-4BD6-B24A-3A82408FCEB2}"/>
              </a:ext>
            </a:extLst>
          </p:cNvPr>
          <p:cNvGrpSpPr/>
          <p:nvPr/>
        </p:nvGrpSpPr>
        <p:grpSpPr>
          <a:xfrm>
            <a:off x="2563417" y="902991"/>
            <a:ext cx="2205895" cy="1391458"/>
            <a:chOff x="2559535" y="1324740"/>
            <a:chExt cx="3436822" cy="2360636"/>
          </a:xfrm>
        </p:grpSpPr>
        <p:sp>
          <p:nvSpPr>
            <p:cNvPr id="94" name="Cube 93">
              <a:extLst>
                <a:ext uri="{FF2B5EF4-FFF2-40B4-BE49-F238E27FC236}">
                  <a16:creationId xmlns:a16="http://schemas.microsoft.com/office/drawing/2014/main" id="{BB094A3F-BC5C-42A9-A87D-C752E6F1E215}"/>
                </a:ext>
              </a:extLst>
            </p:cNvPr>
            <p:cNvSpPr/>
            <p:nvPr/>
          </p:nvSpPr>
          <p:spPr>
            <a:xfrm>
              <a:off x="3588860" y="2459240"/>
              <a:ext cx="1611887" cy="1226136"/>
            </a:xfrm>
            <a:prstGeom prst="cube">
              <a:avLst/>
            </a:prstGeom>
            <a:solidFill>
              <a:schemeClr val="tx2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5" name="Cube 94">
              <a:extLst>
                <a:ext uri="{FF2B5EF4-FFF2-40B4-BE49-F238E27FC236}">
                  <a16:creationId xmlns:a16="http://schemas.microsoft.com/office/drawing/2014/main" id="{5D00A36D-8F68-49B8-8140-619C661E3EF2}"/>
                </a:ext>
              </a:extLst>
            </p:cNvPr>
            <p:cNvSpPr/>
            <p:nvPr/>
          </p:nvSpPr>
          <p:spPr>
            <a:xfrm>
              <a:off x="4033161" y="2225034"/>
              <a:ext cx="723283" cy="468411"/>
            </a:xfrm>
            <a:prstGeom prst="cub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r>
                <a:rPr lang="en-US" sz="1000" dirty="0">
                  <a:solidFill>
                    <a:prstClr val="white"/>
                  </a:solidFill>
                  <a:latin typeface="Arial" panose="020B0604020202020204" pitchFamily="34" charset="0"/>
                </a:rPr>
                <a:t>API</a:t>
              </a:r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6" name="Down Arrow 6">
              <a:extLst>
                <a:ext uri="{FF2B5EF4-FFF2-40B4-BE49-F238E27FC236}">
                  <a16:creationId xmlns:a16="http://schemas.microsoft.com/office/drawing/2014/main" id="{EE5D18C9-7F74-4AE6-BCEA-1AE73AE02565}"/>
                </a:ext>
              </a:extLst>
            </p:cNvPr>
            <p:cNvSpPr/>
            <p:nvPr/>
          </p:nvSpPr>
          <p:spPr>
            <a:xfrm>
              <a:off x="4305254" y="1955055"/>
              <a:ext cx="250116" cy="338861"/>
            </a:xfrm>
            <a:prstGeom prst="down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6DB0D2FE-79AE-4987-AB22-4BD9621A0C8C}"/>
                </a:ext>
              </a:extLst>
            </p:cNvPr>
            <p:cNvSpPr txBox="1"/>
            <p:nvPr/>
          </p:nvSpPr>
          <p:spPr>
            <a:xfrm>
              <a:off x="3658235" y="1324740"/>
              <a:ext cx="287814" cy="417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endParaRPr lang="nl-NL" sz="1000" dirty="0" err="1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8" name="Right Arrow 8">
              <a:extLst>
                <a:ext uri="{FF2B5EF4-FFF2-40B4-BE49-F238E27FC236}">
                  <a16:creationId xmlns:a16="http://schemas.microsoft.com/office/drawing/2014/main" id="{32757F03-215B-406A-87D7-217F3583F4A6}"/>
                </a:ext>
              </a:extLst>
            </p:cNvPr>
            <p:cNvSpPr/>
            <p:nvPr/>
          </p:nvSpPr>
          <p:spPr>
            <a:xfrm>
              <a:off x="5056090" y="2955205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99" name="Lightning Bolt 98">
              <a:extLst>
                <a:ext uri="{FF2B5EF4-FFF2-40B4-BE49-F238E27FC236}">
                  <a16:creationId xmlns:a16="http://schemas.microsoft.com/office/drawing/2014/main" id="{FB8AC5DB-084D-4C4D-A419-0B70197039EC}"/>
                </a:ext>
              </a:extLst>
            </p:cNvPr>
            <p:cNvSpPr/>
            <p:nvPr/>
          </p:nvSpPr>
          <p:spPr>
            <a:xfrm>
              <a:off x="5672602" y="2844854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0" name="Right Arrow 10">
              <a:extLst>
                <a:ext uri="{FF2B5EF4-FFF2-40B4-BE49-F238E27FC236}">
                  <a16:creationId xmlns:a16="http://schemas.microsoft.com/office/drawing/2014/main" id="{A679F4C0-19C6-4C16-AC42-24AF21F00B25}"/>
                </a:ext>
              </a:extLst>
            </p:cNvPr>
            <p:cNvSpPr/>
            <p:nvPr/>
          </p:nvSpPr>
          <p:spPr>
            <a:xfrm>
              <a:off x="2882798" y="2948500"/>
              <a:ext cx="702618" cy="344420"/>
            </a:xfrm>
            <a:prstGeom prst="rightArrow">
              <a:avLst/>
            </a:prstGeom>
            <a:solidFill>
              <a:schemeClr val="accent3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1" name="Lightning Bolt 100">
              <a:extLst>
                <a:ext uri="{FF2B5EF4-FFF2-40B4-BE49-F238E27FC236}">
                  <a16:creationId xmlns:a16="http://schemas.microsoft.com/office/drawing/2014/main" id="{E8C95BF2-C142-4F54-8F8C-D03D70E0E112}"/>
                </a:ext>
              </a:extLst>
            </p:cNvPr>
            <p:cNvSpPr/>
            <p:nvPr/>
          </p:nvSpPr>
          <p:spPr>
            <a:xfrm>
              <a:off x="2559535" y="2837965"/>
              <a:ext cx="323755" cy="413396"/>
            </a:xfrm>
            <a:prstGeom prst="lightningBol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61109"/>
              <a:endParaRPr lang="nl-NL" sz="1000" dirty="0">
                <a:solidFill>
                  <a:prstClr val="white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F8F40BC6-930E-4534-A16F-6146CBB4796A}"/>
                </a:ext>
              </a:extLst>
            </p:cNvPr>
            <p:cNvSpPr txBox="1"/>
            <p:nvPr/>
          </p:nvSpPr>
          <p:spPr>
            <a:xfrm>
              <a:off x="4194806" y="3072308"/>
              <a:ext cx="162339" cy="36550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NL" sz="1400" dirty="0"/>
                <a:t>µ</a:t>
              </a: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BCEF2CFF-861A-43B8-8C97-5758300DF44C}"/>
              </a:ext>
            </a:extLst>
          </p:cNvPr>
          <p:cNvGrpSpPr/>
          <p:nvPr/>
        </p:nvGrpSpPr>
        <p:grpSpPr>
          <a:xfrm>
            <a:off x="6122791" y="1504035"/>
            <a:ext cx="240559" cy="358102"/>
            <a:chOff x="9821876" y="953897"/>
            <a:chExt cx="320745" cy="477469"/>
          </a:xfrm>
          <a:solidFill>
            <a:schemeClr val="bg1">
              <a:lumMod val="95000"/>
            </a:schemeClr>
          </a:solidFill>
        </p:grpSpPr>
        <p:pic>
          <p:nvPicPr>
            <p:cNvPr id="103" name="Picture 102">
              <a:extLst>
                <a:ext uri="{FF2B5EF4-FFF2-40B4-BE49-F238E27FC236}">
                  <a16:creationId xmlns:a16="http://schemas.microsoft.com/office/drawing/2014/main" id="{09944BF0-8F2D-4325-AA19-3269962C77A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  <a:grpFill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6AC3F90D-116C-4285-9DE7-181F8AE9ACA5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6A57344F-78D1-4A58-8454-083602B2B73D}"/>
              </a:ext>
            </a:extLst>
          </p:cNvPr>
          <p:cNvGrpSpPr/>
          <p:nvPr/>
        </p:nvGrpSpPr>
        <p:grpSpPr>
          <a:xfrm>
            <a:off x="5275167" y="1412786"/>
            <a:ext cx="249325" cy="444443"/>
            <a:chOff x="8604473" y="900329"/>
            <a:chExt cx="332433" cy="592590"/>
          </a:xfrm>
          <a:solidFill>
            <a:schemeClr val="bg1">
              <a:lumMod val="95000"/>
            </a:schemeClr>
          </a:solidFill>
        </p:grpSpPr>
        <p:pic>
          <p:nvPicPr>
            <p:cNvPr id="106" name="Picture 114">
              <a:extLst>
                <a:ext uri="{FF2B5EF4-FFF2-40B4-BE49-F238E27FC236}">
                  <a16:creationId xmlns:a16="http://schemas.microsoft.com/office/drawing/2014/main" id="{F03A6FF7-4D13-4BFE-8344-8C61A994A7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39B0DB9F-33F7-4954-AEFE-BE42AC956E82}"/>
                </a:ext>
              </a:extLst>
            </p:cNvPr>
            <p:cNvSpPr txBox="1"/>
            <p:nvPr/>
          </p:nvSpPr>
          <p:spPr>
            <a:xfrm>
              <a:off x="8654204" y="1246698"/>
              <a:ext cx="232970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SQS</a:t>
              </a:r>
            </a:p>
          </p:txBody>
        </p:sp>
      </p:grp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F65FDC69-6ABB-4BB9-8321-50B53C67F079}"/>
              </a:ext>
            </a:extLst>
          </p:cNvPr>
          <p:cNvGrpSpPr/>
          <p:nvPr/>
        </p:nvGrpSpPr>
        <p:grpSpPr>
          <a:xfrm>
            <a:off x="5102475" y="2078930"/>
            <a:ext cx="347852" cy="358102"/>
            <a:chOff x="9750347" y="953897"/>
            <a:chExt cx="463803" cy="477469"/>
          </a:xfrm>
          <a:solidFill>
            <a:schemeClr val="bg1">
              <a:lumMod val="95000"/>
            </a:schemeClr>
          </a:solidFill>
        </p:grpSpPr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C186CB1D-02B9-47D0-99F1-D2A6C2DC0F28}"/>
                </a:ext>
              </a:extLst>
            </p:cNvPr>
            <p:cNvPicPr>
              <a:picLocks noChangeAspect="1"/>
            </p:cNvPicPr>
            <p:nvPr/>
          </p:nvPicPr>
          <p:blipFill>
            <a:blip r:embed="rId3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  <a:grpFill/>
          </p:spPr>
        </p:pic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EB15C075-8171-4A60-A2DF-FFFDCB62B39C}"/>
                </a:ext>
              </a:extLst>
            </p:cNvPr>
            <p:cNvSpPr txBox="1"/>
            <p:nvPr/>
          </p:nvSpPr>
          <p:spPr>
            <a:xfrm>
              <a:off x="9750347" y="1308255"/>
              <a:ext cx="463803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RabbitMQ</a:t>
              </a: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6A4041C6-2C61-4FDA-B1C5-89FE2F0C2652}"/>
              </a:ext>
            </a:extLst>
          </p:cNvPr>
          <p:cNvGrpSpPr/>
          <p:nvPr/>
        </p:nvGrpSpPr>
        <p:grpSpPr>
          <a:xfrm>
            <a:off x="5643306" y="1455135"/>
            <a:ext cx="331859" cy="493763"/>
            <a:chOff x="11147028" y="3239662"/>
            <a:chExt cx="442479" cy="658350"/>
          </a:xfrm>
          <a:solidFill>
            <a:schemeClr val="bg1">
              <a:lumMod val="95000"/>
            </a:schemeClr>
          </a:solidFill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A385650-42B8-4D7C-BAF1-6E1CE473533D}"/>
                </a:ext>
              </a:extLst>
            </p:cNvPr>
            <p:cNvSpPr txBox="1"/>
            <p:nvPr/>
          </p:nvSpPr>
          <p:spPr>
            <a:xfrm>
              <a:off x="11170563" y="3651791"/>
              <a:ext cx="395408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Pub/Sub</a:t>
              </a:r>
            </a:p>
          </p:txBody>
        </p:sp>
        <p:pic>
          <p:nvPicPr>
            <p:cNvPr id="116" name="Picture 115">
              <a:extLst>
                <a:ext uri="{FF2B5EF4-FFF2-40B4-BE49-F238E27FC236}">
                  <a16:creationId xmlns:a16="http://schemas.microsoft.com/office/drawing/2014/main" id="{1F98AAAB-0AB3-4593-97EE-FAB6949253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7028" y="3239662"/>
              <a:ext cx="442479" cy="442479"/>
            </a:xfrm>
            <a:prstGeom prst="rect">
              <a:avLst/>
            </a:prstGeom>
            <a:grpFill/>
          </p:spPr>
        </p:pic>
      </p:grpSp>
      <p:sp>
        <p:nvSpPr>
          <p:cNvPr id="128" name="TextBox 127">
            <a:extLst>
              <a:ext uri="{FF2B5EF4-FFF2-40B4-BE49-F238E27FC236}">
                <a16:creationId xmlns:a16="http://schemas.microsoft.com/office/drawing/2014/main" id="{C9DB1457-652A-466E-9960-879877C4B5AA}"/>
              </a:ext>
            </a:extLst>
          </p:cNvPr>
          <p:cNvSpPr txBox="1"/>
          <p:nvPr/>
        </p:nvSpPr>
        <p:spPr>
          <a:xfrm>
            <a:off x="2276850" y="3843115"/>
            <a:ext cx="168316" cy="9233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lIns="0" tIns="0" rIns="0" bIns="0" rtlCol="0">
            <a:spAutoFit/>
          </a:bodyPr>
          <a:lstStyle/>
          <a:p>
            <a:pPr algn="ctr" defTabSz="685775"/>
            <a:r>
              <a:rPr lang="en-US" sz="600" dirty="0" err="1">
                <a:solidFill>
                  <a:srgbClr val="000000"/>
                </a:solidFill>
                <a:latin typeface="+mj-lt"/>
                <a:ea typeface="Segoe UI" pitchFamily="34" charset="0"/>
                <a:cs typeface="Segoe UI" pitchFamily="34" charset="0"/>
              </a:rPr>
              <a:t>Zipin</a:t>
            </a:r>
            <a:endParaRPr lang="en-US" sz="525" dirty="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+mj-lt"/>
            </a:endParaRPr>
          </a:p>
        </p:txBody>
      </p: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3D47778B-7AF3-4840-B050-CAF64618D2BE}"/>
              </a:ext>
            </a:extLst>
          </p:cNvPr>
          <p:cNvGrpSpPr/>
          <p:nvPr/>
        </p:nvGrpSpPr>
        <p:grpSpPr>
          <a:xfrm>
            <a:off x="4146510" y="3072894"/>
            <a:ext cx="588304" cy="475691"/>
            <a:chOff x="8393958" y="4433548"/>
            <a:chExt cx="784405" cy="634255"/>
          </a:xfrm>
        </p:grpSpPr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B1934534-6787-469B-BAF7-F270D0F13C5B}"/>
                </a:ext>
              </a:extLst>
            </p:cNvPr>
            <p:cNvSpPr txBox="1"/>
            <p:nvPr/>
          </p:nvSpPr>
          <p:spPr>
            <a:xfrm>
              <a:off x="8393958" y="4821582"/>
              <a:ext cx="784405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Secrets Manager</a:t>
              </a:r>
            </a:p>
          </p:txBody>
        </p:sp>
        <p:pic>
          <p:nvPicPr>
            <p:cNvPr id="131" name="Graphic 130">
              <a:extLst>
                <a:ext uri="{FF2B5EF4-FFF2-40B4-BE49-F238E27FC236}">
                  <a16:creationId xmlns:a16="http://schemas.microsoft.com/office/drawing/2014/main" id="{3D80E2B9-5DAB-4FC1-962D-E0624DB25D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8622082" y="4433548"/>
              <a:ext cx="328156" cy="328156"/>
            </a:xfrm>
            <a:prstGeom prst="rect">
              <a:avLst/>
            </a:prstGeom>
          </p:spPr>
        </p:pic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BD00ACD7-946E-4C69-89BA-5FF0B879C6EB}"/>
              </a:ext>
            </a:extLst>
          </p:cNvPr>
          <p:cNvGrpSpPr/>
          <p:nvPr/>
        </p:nvGrpSpPr>
        <p:grpSpPr>
          <a:xfrm>
            <a:off x="4687622" y="3481179"/>
            <a:ext cx="309380" cy="478298"/>
            <a:chOff x="9245143" y="4430073"/>
            <a:chExt cx="412507" cy="637730"/>
          </a:xfrm>
        </p:grpSpPr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CBB16C18-B6E7-4F0C-AE52-25BE7DE7B4D0}"/>
                </a:ext>
              </a:extLst>
            </p:cNvPr>
            <p:cNvSpPr txBox="1"/>
            <p:nvPr/>
          </p:nvSpPr>
          <p:spPr>
            <a:xfrm>
              <a:off x="9245143" y="4821582"/>
              <a:ext cx="412507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KeyVault</a:t>
              </a:r>
            </a:p>
          </p:txBody>
        </p:sp>
        <p:pic>
          <p:nvPicPr>
            <p:cNvPr id="134" name="Graphic 133">
              <a:extLst>
                <a:ext uri="{FF2B5EF4-FFF2-40B4-BE49-F238E27FC236}">
                  <a16:creationId xmlns:a16="http://schemas.microsoft.com/office/drawing/2014/main" id="{B359DF42-1E33-4B48-A06A-76A5A5ABE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tretch>
              <a:fillRect/>
            </a:stretch>
          </p:blipFill>
          <p:spPr>
            <a:xfrm>
              <a:off x="9277675" y="4430073"/>
              <a:ext cx="347444" cy="347444"/>
            </a:xfrm>
            <a:prstGeom prst="rect">
              <a:avLst/>
            </a:prstGeom>
          </p:spPr>
        </p:pic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B85B8251-CB01-4907-BE05-16249C2C260D}"/>
              </a:ext>
            </a:extLst>
          </p:cNvPr>
          <p:cNvGrpSpPr/>
          <p:nvPr/>
        </p:nvGrpSpPr>
        <p:grpSpPr>
          <a:xfrm>
            <a:off x="4634371" y="2855024"/>
            <a:ext cx="549832" cy="501445"/>
            <a:chOff x="9643078" y="4399211"/>
            <a:chExt cx="733109" cy="668593"/>
          </a:xfrm>
        </p:grpSpPr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C22802F2-A442-4649-8EC1-11F50C603ED7}"/>
                </a:ext>
              </a:extLst>
            </p:cNvPr>
            <p:cNvSpPr txBox="1"/>
            <p:nvPr/>
          </p:nvSpPr>
          <p:spPr>
            <a:xfrm>
              <a:off x="9643078" y="4821583"/>
              <a:ext cx="733109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Secret Manager</a:t>
              </a:r>
            </a:p>
          </p:txBody>
        </p:sp>
        <p:pic>
          <p:nvPicPr>
            <p:cNvPr id="137" name="Picture 2">
              <a:extLst>
                <a:ext uri="{FF2B5EF4-FFF2-40B4-BE49-F238E27FC236}">
                  <a16:creationId xmlns:a16="http://schemas.microsoft.com/office/drawing/2014/main" id="{1A08B417-DC69-4D0A-A701-14582A5B62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49987" y="4399211"/>
              <a:ext cx="319288" cy="3968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86221BB8-58E1-4A81-B0D7-EA6E65582B44}"/>
              </a:ext>
            </a:extLst>
          </p:cNvPr>
          <p:cNvGrpSpPr/>
          <p:nvPr/>
        </p:nvGrpSpPr>
        <p:grpSpPr>
          <a:xfrm>
            <a:off x="4211567" y="3607790"/>
            <a:ext cx="367088" cy="444014"/>
            <a:chOff x="10357498" y="4475785"/>
            <a:chExt cx="489451" cy="592018"/>
          </a:xfrm>
        </p:grpSpPr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DB30B948-DB7D-4721-ABA3-47A50A475440}"/>
                </a:ext>
              </a:extLst>
            </p:cNvPr>
            <p:cNvSpPr txBox="1"/>
            <p:nvPr/>
          </p:nvSpPr>
          <p:spPr>
            <a:xfrm>
              <a:off x="10357498" y="4821582"/>
              <a:ext cx="48945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err="1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HashiCorp</a:t>
              </a:r>
              <a:endParaRPr lang="en-US" sz="6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+mj-lt"/>
              </a:endParaRP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Vault</a:t>
              </a:r>
            </a:p>
          </p:txBody>
        </p:sp>
        <p:pic>
          <p:nvPicPr>
            <p:cNvPr id="140" name="Picture 2" descr="See the source image">
              <a:extLst>
                <a:ext uri="{FF2B5EF4-FFF2-40B4-BE49-F238E27FC236}">
                  <a16:creationId xmlns:a16="http://schemas.microsoft.com/office/drawing/2014/main" id="{B1D3EE09-F993-4FCC-A9B5-BC133DB4F4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442578" y="4475785"/>
              <a:ext cx="319288" cy="3123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4" name="Group 143">
            <a:extLst>
              <a:ext uri="{FF2B5EF4-FFF2-40B4-BE49-F238E27FC236}">
                <a16:creationId xmlns:a16="http://schemas.microsoft.com/office/drawing/2014/main" id="{92594A19-7EAC-4585-A98A-C79598262EA1}"/>
              </a:ext>
            </a:extLst>
          </p:cNvPr>
          <p:cNvGrpSpPr/>
          <p:nvPr/>
        </p:nvGrpSpPr>
        <p:grpSpPr>
          <a:xfrm>
            <a:off x="6497062" y="1714679"/>
            <a:ext cx="197170" cy="418800"/>
            <a:chOff x="10011219" y="3278059"/>
            <a:chExt cx="262893" cy="558400"/>
          </a:xfrm>
        </p:grpSpPr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681226E0-E9DA-40E5-8983-9E94DCF5C750}"/>
                </a:ext>
              </a:extLst>
            </p:cNvPr>
            <p:cNvSpPr txBox="1"/>
            <p:nvPr/>
          </p:nvSpPr>
          <p:spPr>
            <a:xfrm>
              <a:off x="10011219" y="3713348"/>
              <a:ext cx="2628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Kafka</a:t>
              </a:r>
            </a:p>
          </p:txBody>
        </p:sp>
        <p:pic>
          <p:nvPicPr>
            <p:cNvPr id="146" name="Picture 145" descr="A close up of a logo&#10;&#10;Description automatically generated">
              <a:extLst>
                <a:ext uri="{FF2B5EF4-FFF2-40B4-BE49-F238E27FC236}">
                  <a16:creationId xmlns:a16="http://schemas.microsoft.com/office/drawing/2014/main" id="{982DF85A-4E42-47B8-B884-815E63609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286" y="3278059"/>
              <a:ext cx="210761" cy="342135"/>
            </a:xfrm>
            <a:prstGeom prst="rect">
              <a:avLst/>
            </a:prstGeom>
          </p:spPr>
        </p:pic>
      </p:grp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D302A2CD-6249-407B-AE35-A894B217548D}"/>
              </a:ext>
            </a:extLst>
          </p:cNvPr>
          <p:cNvGrpSpPr/>
          <p:nvPr/>
        </p:nvGrpSpPr>
        <p:grpSpPr>
          <a:xfrm>
            <a:off x="3349036" y="2524845"/>
            <a:ext cx="301366" cy="404850"/>
            <a:chOff x="11018847" y="891566"/>
            <a:chExt cx="401821" cy="539800"/>
          </a:xfrm>
          <a:solidFill>
            <a:schemeClr val="bg1">
              <a:lumMod val="95000"/>
            </a:schemeClr>
          </a:solidFill>
        </p:grpSpPr>
        <p:pic>
          <p:nvPicPr>
            <p:cNvPr id="148" name="Picture 4">
              <a:extLst>
                <a:ext uri="{FF2B5EF4-FFF2-40B4-BE49-F238E27FC236}">
                  <a16:creationId xmlns:a16="http://schemas.microsoft.com/office/drawing/2014/main" id="{3B626ED1-5804-46AC-A842-EE2EE1FA08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1061106" y="891566"/>
              <a:ext cx="317304" cy="361795"/>
            </a:xfrm>
            <a:prstGeom prst="rect">
              <a:avLst/>
            </a:prstGeom>
            <a:grpFill/>
          </p:spPr>
        </p:pic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5074E08D-3CAB-49E6-9A63-9F0DAA0911F1}"/>
                </a:ext>
              </a:extLst>
            </p:cNvPr>
            <p:cNvSpPr txBox="1"/>
            <p:nvPr/>
          </p:nvSpPr>
          <p:spPr>
            <a:xfrm>
              <a:off x="11018847" y="1308255"/>
              <a:ext cx="401821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Firebase</a:t>
              </a:r>
            </a:p>
          </p:txBody>
        </p:sp>
      </p:grp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47963BA0-A6AD-4A7F-BD19-76B54F73DDE9}"/>
              </a:ext>
            </a:extLst>
          </p:cNvPr>
          <p:cNvGrpSpPr/>
          <p:nvPr/>
        </p:nvGrpSpPr>
        <p:grpSpPr>
          <a:xfrm>
            <a:off x="4388963" y="2433200"/>
            <a:ext cx="375103" cy="355883"/>
            <a:chOff x="10336682" y="956855"/>
            <a:chExt cx="500138" cy="474511"/>
          </a:xfrm>
        </p:grpSpPr>
        <p:pic>
          <p:nvPicPr>
            <p:cNvPr id="151" name="Picture 12" descr="Image result for Cassandra Logo">
              <a:extLst>
                <a:ext uri="{FF2B5EF4-FFF2-40B4-BE49-F238E27FC236}">
                  <a16:creationId xmlns:a16="http://schemas.microsoft.com/office/drawing/2014/main" id="{4C77E23A-0BCF-4FEF-9AC4-3C4A2F48A32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0410839" y="956855"/>
              <a:ext cx="351824" cy="2478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2" name="TextBox 151">
              <a:extLst>
                <a:ext uri="{FF2B5EF4-FFF2-40B4-BE49-F238E27FC236}">
                  <a16:creationId xmlns:a16="http://schemas.microsoft.com/office/drawing/2014/main" id="{487B6999-C03C-4B0F-8548-CA109D9673D4}"/>
                </a:ext>
              </a:extLst>
            </p:cNvPr>
            <p:cNvSpPr txBox="1"/>
            <p:nvPr/>
          </p:nvSpPr>
          <p:spPr>
            <a:xfrm>
              <a:off x="10336682" y="1308255"/>
              <a:ext cx="50013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Cassandra</a:t>
              </a:r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3E96FD87-0F01-4DAE-B63A-8B86E40FEC64}"/>
              </a:ext>
            </a:extLst>
          </p:cNvPr>
          <p:cNvGrpSpPr/>
          <p:nvPr/>
        </p:nvGrpSpPr>
        <p:grpSpPr>
          <a:xfrm>
            <a:off x="3101999" y="2263008"/>
            <a:ext cx="240559" cy="358102"/>
            <a:chOff x="9821876" y="953897"/>
            <a:chExt cx="320745" cy="477469"/>
          </a:xfrm>
        </p:grpSpPr>
        <p:pic>
          <p:nvPicPr>
            <p:cNvPr id="154" name="Picture 153">
              <a:extLst>
                <a:ext uri="{FF2B5EF4-FFF2-40B4-BE49-F238E27FC236}">
                  <a16:creationId xmlns:a16="http://schemas.microsoft.com/office/drawing/2014/main" id="{3AB75EE6-7305-4BA9-8CDC-75F4682020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1B4FBCF6-C8F8-4E6C-B33F-B95E44516A94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156" name="Group 155">
            <a:extLst>
              <a:ext uri="{FF2B5EF4-FFF2-40B4-BE49-F238E27FC236}">
                <a16:creationId xmlns:a16="http://schemas.microsoft.com/office/drawing/2014/main" id="{60520A32-9C3F-41D0-9C04-CEB959DA97D9}"/>
              </a:ext>
            </a:extLst>
          </p:cNvPr>
          <p:cNvGrpSpPr/>
          <p:nvPr/>
        </p:nvGrpSpPr>
        <p:grpSpPr>
          <a:xfrm>
            <a:off x="3129608" y="2894916"/>
            <a:ext cx="391132" cy="446432"/>
            <a:chOff x="9175172" y="897678"/>
            <a:chExt cx="521510" cy="595242"/>
          </a:xfrm>
        </p:grpSpPr>
        <p:pic>
          <p:nvPicPr>
            <p:cNvPr id="157" name="Graphic 156">
              <a:extLst>
                <a:ext uri="{FF2B5EF4-FFF2-40B4-BE49-F238E27FC236}">
                  <a16:creationId xmlns:a16="http://schemas.microsoft.com/office/drawing/2014/main" id="{A4C9F618-4E3D-4F45-9FA1-D5E8917AA1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/>
            </a:stretch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F65842DC-6B11-4F2B-BEAE-440C1D02B3A0}"/>
                </a:ext>
              </a:extLst>
            </p:cNvPr>
            <p:cNvSpPr txBox="1"/>
            <p:nvPr/>
          </p:nvSpPr>
          <p:spPr>
            <a:xfrm>
              <a:off x="9175172" y="1246699"/>
              <a:ext cx="5215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CosmosDB</a:t>
              </a:r>
            </a:p>
          </p:txBody>
        </p:sp>
      </p:grpSp>
      <p:grpSp>
        <p:nvGrpSpPr>
          <p:cNvPr id="159" name="Group 158">
            <a:extLst>
              <a:ext uri="{FF2B5EF4-FFF2-40B4-BE49-F238E27FC236}">
                <a16:creationId xmlns:a16="http://schemas.microsoft.com/office/drawing/2014/main" id="{74970C3C-F747-4F67-9F84-A1C5A3A6C5B4}"/>
              </a:ext>
            </a:extLst>
          </p:cNvPr>
          <p:cNvGrpSpPr/>
          <p:nvPr/>
        </p:nvGrpSpPr>
        <p:grpSpPr>
          <a:xfrm>
            <a:off x="3603199" y="2818421"/>
            <a:ext cx="395943" cy="444443"/>
            <a:chOff x="8506728" y="900329"/>
            <a:chExt cx="527924" cy="592590"/>
          </a:xfrm>
        </p:grpSpPr>
        <p:pic>
          <p:nvPicPr>
            <p:cNvPr id="160" name="Picture 114">
              <a:extLst>
                <a:ext uri="{FF2B5EF4-FFF2-40B4-BE49-F238E27FC236}">
                  <a16:creationId xmlns:a16="http://schemas.microsoft.com/office/drawing/2014/main" id="{D6A37842-91C3-44E7-B299-C62716FD41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B2E72B90-56F2-469D-8C8F-E003E1E1BFE7}"/>
                </a:ext>
              </a:extLst>
            </p:cNvPr>
            <p:cNvSpPr txBox="1"/>
            <p:nvPr/>
          </p:nvSpPr>
          <p:spPr>
            <a:xfrm>
              <a:off x="8506728" y="1246698"/>
              <a:ext cx="527924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DynamoDB</a:t>
              </a:r>
            </a:p>
          </p:txBody>
        </p:sp>
      </p:grpSp>
      <p:grpSp>
        <p:nvGrpSpPr>
          <p:cNvPr id="162" name="Group 161">
            <a:extLst>
              <a:ext uri="{FF2B5EF4-FFF2-40B4-BE49-F238E27FC236}">
                <a16:creationId xmlns:a16="http://schemas.microsoft.com/office/drawing/2014/main" id="{2063D9A1-112F-4E28-81B4-DBC65EA5DE07}"/>
              </a:ext>
            </a:extLst>
          </p:cNvPr>
          <p:cNvGrpSpPr/>
          <p:nvPr/>
        </p:nvGrpSpPr>
        <p:grpSpPr>
          <a:xfrm>
            <a:off x="6059115" y="1925309"/>
            <a:ext cx="411972" cy="446432"/>
            <a:chOff x="9161280" y="897678"/>
            <a:chExt cx="549296" cy="595242"/>
          </a:xfrm>
        </p:grpSpPr>
        <p:pic>
          <p:nvPicPr>
            <p:cNvPr id="163" name="Graphic 162">
              <a:extLst>
                <a:ext uri="{FF2B5EF4-FFF2-40B4-BE49-F238E27FC236}">
                  <a16:creationId xmlns:a16="http://schemas.microsoft.com/office/drawing/2014/main" id="{E530728B-51E0-4D27-91F9-49CE784301E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rcRect/>
            <a:stretch/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164" name="TextBox 163">
              <a:extLst>
                <a:ext uri="{FF2B5EF4-FFF2-40B4-BE49-F238E27FC236}">
                  <a16:creationId xmlns:a16="http://schemas.microsoft.com/office/drawing/2014/main" id="{6054B3FA-4430-404A-9DB7-5C8498ADF02E}"/>
                </a:ext>
              </a:extLst>
            </p:cNvPr>
            <p:cNvSpPr txBox="1"/>
            <p:nvPr/>
          </p:nvSpPr>
          <p:spPr>
            <a:xfrm>
              <a:off x="9161280" y="1246699"/>
              <a:ext cx="54929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Service Bus</a:t>
              </a:r>
            </a:p>
          </p:txBody>
        </p:sp>
      </p:grpSp>
      <p:grpSp>
        <p:nvGrpSpPr>
          <p:cNvPr id="165" name="Group 164">
            <a:extLst>
              <a:ext uri="{FF2B5EF4-FFF2-40B4-BE49-F238E27FC236}">
                <a16:creationId xmlns:a16="http://schemas.microsoft.com/office/drawing/2014/main" id="{57194DFD-1204-46D3-B790-140AA915F793}"/>
              </a:ext>
            </a:extLst>
          </p:cNvPr>
          <p:cNvGrpSpPr/>
          <p:nvPr/>
        </p:nvGrpSpPr>
        <p:grpSpPr>
          <a:xfrm>
            <a:off x="3813953" y="3311470"/>
            <a:ext cx="270907" cy="459977"/>
            <a:chOff x="11187665" y="3284711"/>
            <a:chExt cx="361210" cy="613302"/>
          </a:xfrm>
        </p:grpSpPr>
        <p:sp>
          <p:nvSpPr>
            <p:cNvPr id="166" name="TextBox 165">
              <a:extLst>
                <a:ext uri="{FF2B5EF4-FFF2-40B4-BE49-F238E27FC236}">
                  <a16:creationId xmlns:a16="http://schemas.microsoft.com/office/drawing/2014/main" id="{CAFC4D87-0D79-48D6-BE8E-67E706B67E1A}"/>
                </a:ext>
              </a:extLst>
            </p:cNvPr>
            <p:cNvSpPr txBox="1"/>
            <p:nvPr/>
          </p:nvSpPr>
          <p:spPr>
            <a:xfrm>
              <a:off x="11187665" y="3651792"/>
              <a:ext cx="36121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67" name="Picture 166">
              <a:extLst>
                <a:ext uri="{FF2B5EF4-FFF2-40B4-BE49-F238E27FC236}">
                  <a16:creationId xmlns:a16="http://schemas.microsoft.com/office/drawing/2014/main" id="{960FF48D-7F3F-4E02-8BB4-CA81EBBB8B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1192077" y="3284711"/>
              <a:ext cx="352382" cy="352382"/>
            </a:xfrm>
            <a:prstGeom prst="rect">
              <a:avLst/>
            </a:prstGeom>
          </p:spPr>
        </p:pic>
      </p:grpSp>
      <p:grpSp>
        <p:nvGrpSpPr>
          <p:cNvPr id="168" name="Group 167">
            <a:extLst>
              <a:ext uri="{FF2B5EF4-FFF2-40B4-BE49-F238E27FC236}">
                <a16:creationId xmlns:a16="http://schemas.microsoft.com/office/drawing/2014/main" id="{E96E1F3D-6922-4D7E-B849-00D2BF0BB9D7}"/>
              </a:ext>
            </a:extLst>
          </p:cNvPr>
          <p:cNvGrpSpPr/>
          <p:nvPr/>
        </p:nvGrpSpPr>
        <p:grpSpPr>
          <a:xfrm>
            <a:off x="3151530" y="3411032"/>
            <a:ext cx="249172" cy="450704"/>
            <a:chOff x="10569145" y="3297073"/>
            <a:chExt cx="332230" cy="600939"/>
          </a:xfrm>
        </p:grpSpPr>
        <p:pic>
          <p:nvPicPr>
            <p:cNvPr id="169" name="Picture 140">
              <a:extLst>
                <a:ext uri="{FF2B5EF4-FFF2-40B4-BE49-F238E27FC236}">
                  <a16:creationId xmlns:a16="http://schemas.microsoft.com/office/drawing/2014/main" id="{85AD2040-41D0-41FB-B3A1-48E89FB30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rcRect/>
            <a:stretch/>
          </p:blipFill>
          <p:spPr>
            <a:xfrm>
              <a:off x="10569145" y="3297073"/>
              <a:ext cx="332230" cy="332230"/>
            </a:xfrm>
            <a:prstGeom prst="rect">
              <a:avLst/>
            </a:prstGeom>
          </p:spPr>
        </p:pic>
        <p:sp>
          <p:nvSpPr>
            <p:cNvPr id="170" name="TextBox 169">
              <a:extLst>
                <a:ext uri="{FF2B5EF4-FFF2-40B4-BE49-F238E27FC236}">
                  <a16:creationId xmlns:a16="http://schemas.microsoft.com/office/drawing/2014/main" id="{25BEACFD-59C2-4865-B4EC-A598A237F1B7}"/>
                </a:ext>
              </a:extLst>
            </p:cNvPr>
            <p:cNvSpPr txBox="1"/>
            <p:nvPr/>
          </p:nvSpPr>
          <p:spPr>
            <a:xfrm>
              <a:off x="10618774" y="3651791"/>
              <a:ext cx="232970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AWS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S3</a:t>
              </a:r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C7ECC1AB-BFD2-4B21-8B10-11B457035849}"/>
              </a:ext>
            </a:extLst>
          </p:cNvPr>
          <p:cNvGrpSpPr/>
          <p:nvPr/>
        </p:nvGrpSpPr>
        <p:grpSpPr>
          <a:xfrm>
            <a:off x="3486735" y="3474353"/>
            <a:ext cx="270908" cy="451211"/>
            <a:chOff x="9403833" y="3296398"/>
            <a:chExt cx="361211" cy="601614"/>
          </a:xfrm>
        </p:grpSpPr>
        <p:sp>
          <p:nvSpPr>
            <p:cNvPr id="172" name="TextBox 171">
              <a:extLst>
                <a:ext uri="{FF2B5EF4-FFF2-40B4-BE49-F238E27FC236}">
                  <a16:creationId xmlns:a16="http://schemas.microsoft.com/office/drawing/2014/main" id="{D597A5B4-3E3F-4278-A543-47C75AD7C64D}"/>
                </a:ext>
              </a:extLst>
            </p:cNvPr>
            <p:cNvSpPr txBox="1"/>
            <p:nvPr/>
          </p:nvSpPr>
          <p:spPr>
            <a:xfrm>
              <a:off x="9403833" y="3651791"/>
              <a:ext cx="36121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Storage</a:t>
              </a:r>
            </a:p>
          </p:txBody>
        </p:sp>
        <p:pic>
          <p:nvPicPr>
            <p:cNvPr id="173" name="Graphic 172">
              <a:extLst>
                <a:ext uri="{FF2B5EF4-FFF2-40B4-BE49-F238E27FC236}">
                  <a16:creationId xmlns:a16="http://schemas.microsoft.com/office/drawing/2014/main" id="{A202BF41-9CD1-462B-A53F-D46CA01F8588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7"/>
                </a:ext>
              </a:extLst>
            </a:blip>
            <a:srcRect/>
            <a:stretch/>
          </p:blipFill>
          <p:spPr>
            <a:xfrm>
              <a:off x="9418110" y="3296398"/>
              <a:ext cx="332652" cy="332652"/>
            </a:xfrm>
            <a:prstGeom prst="rect">
              <a:avLst/>
            </a:prstGeom>
          </p:spPr>
        </p:pic>
      </p:grpSp>
      <p:pic>
        <p:nvPicPr>
          <p:cNvPr id="174" name="Picture 173">
            <a:extLst>
              <a:ext uri="{FF2B5EF4-FFF2-40B4-BE49-F238E27FC236}">
                <a16:creationId xmlns:a16="http://schemas.microsoft.com/office/drawing/2014/main" id="{9BE22BE8-74C7-4967-BFE6-6BF3A0D370B9}"/>
              </a:ext>
            </a:extLst>
          </p:cNvPr>
          <p:cNvPicPr>
            <a:picLocks noChangeAspect="1"/>
          </p:cNvPicPr>
          <p:nvPr/>
        </p:nvPicPr>
        <p:blipFill>
          <a:blip r:embed="rId58"/>
          <a:stretch>
            <a:fillRect/>
          </a:stretch>
        </p:blipFill>
        <p:spPr>
          <a:xfrm>
            <a:off x="686584" y="2446435"/>
            <a:ext cx="354541" cy="174112"/>
          </a:xfrm>
          <a:prstGeom prst="rect">
            <a:avLst/>
          </a:prstGeom>
        </p:spPr>
      </p:pic>
      <p:pic>
        <p:nvPicPr>
          <p:cNvPr id="175" name="Picture 174">
            <a:extLst>
              <a:ext uri="{FF2B5EF4-FFF2-40B4-BE49-F238E27FC236}">
                <a16:creationId xmlns:a16="http://schemas.microsoft.com/office/drawing/2014/main" id="{C337A9CF-710B-4467-8E13-20EC321CCF1D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223663" y="2900043"/>
            <a:ext cx="740721" cy="245164"/>
          </a:xfrm>
          <a:prstGeom prst="rect">
            <a:avLst/>
          </a:prstGeom>
        </p:spPr>
      </p:pic>
      <p:pic>
        <p:nvPicPr>
          <p:cNvPr id="176" name="Picture 175">
            <a:extLst>
              <a:ext uri="{FF2B5EF4-FFF2-40B4-BE49-F238E27FC236}">
                <a16:creationId xmlns:a16="http://schemas.microsoft.com/office/drawing/2014/main" id="{FF9F6C3F-6883-4F1F-AD9C-B1D9D62B8F2B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600819" y="3110386"/>
            <a:ext cx="363564" cy="133288"/>
          </a:xfrm>
          <a:prstGeom prst="rect">
            <a:avLst/>
          </a:prstGeom>
        </p:spPr>
      </p:pic>
      <p:pic>
        <p:nvPicPr>
          <p:cNvPr id="177" name="Picture 176">
            <a:extLst>
              <a:ext uri="{FF2B5EF4-FFF2-40B4-BE49-F238E27FC236}">
                <a16:creationId xmlns:a16="http://schemas.microsoft.com/office/drawing/2014/main" id="{A6550392-3EEE-4D7D-9C94-434DF8B11A6F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1057595" y="2633551"/>
            <a:ext cx="407192" cy="189409"/>
          </a:xfrm>
          <a:prstGeom prst="rect">
            <a:avLst/>
          </a:prstGeom>
        </p:spPr>
      </p:pic>
      <p:pic>
        <p:nvPicPr>
          <p:cNvPr id="178" name="Picture 34" descr="NET – Logos Download">
            <a:extLst>
              <a:ext uri="{FF2B5EF4-FFF2-40B4-BE49-F238E27FC236}">
                <a16:creationId xmlns:a16="http://schemas.microsoft.com/office/drawing/2014/main" id="{FE850168-50C5-4DB9-AA60-C0A2A257D6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68" y="2539773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9" name="Picture 178">
            <a:extLst>
              <a:ext uri="{FF2B5EF4-FFF2-40B4-BE49-F238E27FC236}">
                <a16:creationId xmlns:a16="http://schemas.microsoft.com/office/drawing/2014/main" id="{95B72006-23D1-4089-AF8F-8C0EE4751AED}"/>
              </a:ext>
            </a:extLst>
          </p:cNvPr>
          <p:cNvPicPr>
            <a:picLocks noChangeAspect="1"/>
          </p:cNvPicPr>
          <p:nvPr/>
        </p:nvPicPr>
        <p:blipFill>
          <a:blip r:embed="rId63"/>
          <a:stretch>
            <a:fillRect/>
          </a:stretch>
        </p:blipFill>
        <p:spPr>
          <a:xfrm>
            <a:off x="216063" y="3095373"/>
            <a:ext cx="280012" cy="143695"/>
          </a:xfrm>
          <a:prstGeom prst="rect">
            <a:avLst/>
          </a:prstGeom>
        </p:spPr>
      </p:pic>
      <p:pic>
        <p:nvPicPr>
          <p:cNvPr id="180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FC9646BE-F686-4054-9217-5AE1B198DB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679" y="2794432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1" name="Picture 42">
            <a:extLst>
              <a:ext uri="{FF2B5EF4-FFF2-40B4-BE49-F238E27FC236}">
                <a16:creationId xmlns:a16="http://schemas.microsoft.com/office/drawing/2014/main" id="{3B9E6449-FBEF-4C7D-A52E-86F93F026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57" y="2398150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2" name="Picture 181">
            <a:extLst>
              <a:ext uri="{FF2B5EF4-FFF2-40B4-BE49-F238E27FC236}">
                <a16:creationId xmlns:a16="http://schemas.microsoft.com/office/drawing/2014/main" id="{6C7313B1-AE51-4537-827E-4B14E3A93FD5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536332" y="2616718"/>
            <a:ext cx="471548" cy="258359"/>
          </a:xfrm>
          <a:prstGeom prst="rect">
            <a:avLst/>
          </a:prstGeom>
        </p:spPr>
      </p:pic>
      <p:pic>
        <p:nvPicPr>
          <p:cNvPr id="184" name="Picture 183">
            <a:extLst>
              <a:ext uri="{FF2B5EF4-FFF2-40B4-BE49-F238E27FC236}">
                <a16:creationId xmlns:a16="http://schemas.microsoft.com/office/drawing/2014/main" id="{56968A53-8EF1-449F-B790-629746473BBC}"/>
              </a:ext>
            </a:extLst>
          </p:cNvPr>
          <p:cNvPicPr>
            <a:picLocks noChangeAspect="1"/>
          </p:cNvPicPr>
          <p:nvPr/>
        </p:nvPicPr>
        <p:blipFill>
          <a:blip r:embed="rId59"/>
          <a:stretch>
            <a:fillRect/>
          </a:stretch>
        </p:blipFill>
        <p:spPr>
          <a:xfrm>
            <a:off x="6138390" y="2914068"/>
            <a:ext cx="740721" cy="245164"/>
          </a:xfrm>
          <a:prstGeom prst="rect">
            <a:avLst/>
          </a:prstGeom>
        </p:spPr>
      </p:pic>
      <p:pic>
        <p:nvPicPr>
          <p:cNvPr id="185" name="Picture 184">
            <a:extLst>
              <a:ext uri="{FF2B5EF4-FFF2-40B4-BE49-F238E27FC236}">
                <a16:creationId xmlns:a16="http://schemas.microsoft.com/office/drawing/2014/main" id="{813F095F-B02B-45E5-8FDF-14254789774A}"/>
              </a:ext>
            </a:extLst>
          </p:cNvPr>
          <p:cNvPicPr>
            <a:picLocks noChangeAspect="1"/>
          </p:cNvPicPr>
          <p:nvPr/>
        </p:nvPicPr>
        <p:blipFill>
          <a:blip r:embed="rId60"/>
          <a:stretch>
            <a:fillRect/>
          </a:stretch>
        </p:blipFill>
        <p:spPr>
          <a:xfrm>
            <a:off x="5830871" y="3171230"/>
            <a:ext cx="363564" cy="133288"/>
          </a:xfrm>
          <a:prstGeom prst="rect">
            <a:avLst/>
          </a:prstGeom>
        </p:spPr>
      </p:pic>
      <p:pic>
        <p:nvPicPr>
          <p:cNvPr id="186" name="Picture 185">
            <a:extLst>
              <a:ext uri="{FF2B5EF4-FFF2-40B4-BE49-F238E27FC236}">
                <a16:creationId xmlns:a16="http://schemas.microsoft.com/office/drawing/2014/main" id="{08B5A344-A847-4E15-9C53-45E99AB7B7BE}"/>
              </a:ext>
            </a:extLst>
          </p:cNvPr>
          <p:cNvPicPr>
            <a:picLocks noChangeAspect="1"/>
          </p:cNvPicPr>
          <p:nvPr/>
        </p:nvPicPr>
        <p:blipFill>
          <a:blip r:embed="rId61"/>
          <a:stretch>
            <a:fillRect/>
          </a:stretch>
        </p:blipFill>
        <p:spPr>
          <a:xfrm>
            <a:off x="5410036" y="3085619"/>
            <a:ext cx="407192" cy="189409"/>
          </a:xfrm>
          <a:prstGeom prst="rect">
            <a:avLst/>
          </a:prstGeom>
        </p:spPr>
      </p:pic>
      <p:pic>
        <p:nvPicPr>
          <p:cNvPr id="187" name="Picture 34" descr="NET – Logos Download">
            <a:extLst>
              <a:ext uri="{FF2B5EF4-FFF2-40B4-BE49-F238E27FC236}">
                <a16:creationId xmlns:a16="http://schemas.microsoft.com/office/drawing/2014/main" id="{8F720485-5816-4836-BA2E-76BF7E0FC4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695" y="2421366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1" name="Picture 190">
            <a:extLst>
              <a:ext uri="{FF2B5EF4-FFF2-40B4-BE49-F238E27FC236}">
                <a16:creationId xmlns:a16="http://schemas.microsoft.com/office/drawing/2014/main" id="{E97E1BAE-DA21-40B0-968F-0D9D87F07406}"/>
              </a:ext>
            </a:extLst>
          </p:cNvPr>
          <p:cNvPicPr>
            <a:picLocks noChangeAspect="1"/>
          </p:cNvPicPr>
          <p:nvPr/>
        </p:nvPicPr>
        <p:blipFill>
          <a:blip r:embed="rId66"/>
          <a:stretch>
            <a:fillRect/>
          </a:stretch>
        </p:blipFill>
        <p:spPr>
          <a:xfrm>
            <a:off x="6055253" y="2565327"/>
            <a:ext cx="471548" cy="258359"/>
          </a:xfrm>
          <a:prstGeom prst="rect">
            <a:avLst/>
          </a:prstGeom>
        </p:spPr>
      </p:pic>
      <p:pic>
        <p:nvPicPr>
          <p:cNvPr id="192" name="Picture 2" descr="Windows logo">
            <a:extLst>
              <a:ext uri="{FF2B5EF4-FFF2-40B4-BE49-F238E27FC236}">
                <a16:creationId xmlns:a16="http://schemas.microsoft.com/office/drawing/2014/main" id="{5D556530-5D2E-45ED-9155-4B7E2A4B2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4733" y="3531962"/>
            <a:ext cx="762860" cy="171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3" name="Picture 2">
            <a:extLst>
              <a:ext uri="{FF2B5EF4-FFF2-40B4-BE49-F238E27FC236}">
                <a16:creationId xmlns:a16="http://schemas.microsoft.com/office/drawing/2014/main" id="{D511586C-D6D0-4AF1-B019-C3A5A862F5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0694" y="3413811"/>
            <a:ext cx="500244" cy="118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" name="Picture 2" descr="See the source image">
            <a:extLst>
              <a:ext uri="{FF2B5EF4-FFF2-40B4-BE49-F238E27FC236}">
                <a16:creationId xmlns:a16="http://schemas.microsoft.com/office/drawing/2014/main" id="{5C0CEF02-0101-4150-8F41-31C4369848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216660" y="3309345"/>
            <a:ext cx="537275" cy="265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5" name="Picture 2" descr="See the source image">
            <a:extLst>
              <a:ext uri="{FF2B5EF4-FFF2-40B4-BE49-F238E27FC236}">
                <a16:creationId xmlns:a16="http://schemas.microsoft.com/office/drawing/2014/main" id="{C4889FB5-24D9-4049-BE93-DB6456A1B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28337" y="3587339"/>
            <a:ext cx="449538" cy="132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6" name="Graphic 195">
            <a:extLst>
              <a:ext uri="{FF2B5EF4-FFF2-40B4-BE49-F238E27FC236}">
                <a16:creationId xmlns:a16="http://schemas.microsoft.com/office/drawing/2014/main" id="{5CAEC615-21B1-4CC4-91E9-0070769BF2D9}"/>
              </a:ext>
            </a:extLst>
          </p:cNvPr>
          <p:cNvPicPr>
            <a:picLocks noChangeAspect="1"/>
          </p:cNvPicPr>
          <p:nvPr/>
        </p:nvPicPr>
        <p:blipFill>
          <a:blip r:embed="rId71">
            <a:extLst>
              <a:ext uri="{96DAC541-7B7A-43D3-8B79-37D633B846F1}">
                <asvg:svgBlip xmlns:asvg="http://schemas.microsoft.com/office/drawing/2016/SVG/main" r:embed="rId72"/>
              </a:ext>
            </a:extLst>
          </a:blip>
          <a:srcRect/>
          <a:stretch/>
        </p:blipFill>
        <p:spPr>
          <a:xfrm>
            <a:off x="410872" y="3801000"/>
            <a:ext cx="229032" cy="229032"/>
          </a:xfrm>
          <a:prstGeom prst="rect">
            <a:avLst/>
          </a:prstGeom>
        </p:spPr>
      </p:pic>
      <p:pic>
        <p:nvPicPr>
          <p:cNvPr id="197" name="Picture 2" descr="See the source image">
            <a:extLst>
              <a:ext uri="{FF2B5EF4-FFF2-40B4-BE49-F238E27FC236}">
                <a16:creationId xmlns:a16="http://schemas.microsoft.com/office/drawing/2014/main" id="{B005FC27-76E7-4BE6-9BF4-83EF841B6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6341" y="3792945"/>
            <a:ext cx="251719" cy="251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8" name="Picture 4">
            <a:extLst>
              <a:ext uri="{FF2B5EF4-FFF2-40B4-BE49-F238E27FC236}">
                <a16:creationId xmlns:a16="http://schemas.microsoft.com/office/drawing/2014/main" id="{8F391A58-561F-4EB3-9B46-845BC1BB0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204498" y="3800429"/>
            <a:ext cx="214368" cy="254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9" name="Picture 6" descr="See the source image">
            <a:extLst>
              <a:ext uri="{FF2B5EF4-FFF2-40B4-BE49-F238E27FC236}">
                <a16:creationId xmlns:a16="http://schemas.microsoft.com/office/drawing/2014/main" id="{3BE5185E-1CC9-4804-8A57-2EA28A584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93918" y="3799289"/>
            <a:ext cx="262179" cy="26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Graphic 199">
            <a:extLst>
              <a:ext uri="{FF2B5EF4-FFF2-40B4-BE49-F238E27FC236}">
                <a16:creationId xmlns:a16="http://schemas.microsoft.com/office/drawing/2014/main" id="{A48EEC1A-D0DD-427F-8346-81E8C9B261DA}"/>
              </a:ext>
            </a:extLst>
          </p:cNvPr>
          <p:cNvPicPr>
            <a:picLocks noChangeAspect="1"/>
          </p:cNvPicPr>
          <p:nvPr/>
        </p:nvPicPr>
        <p:blipFill>
          <a:blip r:embed="rId7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7"/>
              </a:ext>
            </a:extLst>
          </a:blip>
          <a:stretch>
            <a:fillRect/>
          </a:stretch>
        </p:blipFill>
        <p:spPr>
          <a:xfrm>
            <a:off x="1575303" y="3798367"/>
            <a:ext cx="262179" cy="259898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0078DFDE-C7F3-4CEC-8829-CA4D709567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6713" y="2464406"/>
            <a:ext cx="263275" cy="2132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MySQL Hosting in Nederlandse Cloud Datacenters">
            <a:extLst>
              <a:ext uri="{FF2B5EF4-FFF2-40B4-BE49-F238E27FC236}">
                <a16:creationId xmlns:a16="http://schemas.microsoft.com/office/drawing/2014/main" id="{E62A8984-0938-4039-9856-284B4CB874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2622" y="2905112"/>
            <a:ext cx="433319" cy="288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Oracle Database Logo Download - AI - All Vector Logo">
            <a:extLst>
              <a:ext uri="{FF2B5EF4-FFF2-40B4-BE49-F238E27FC236}">
                <a16:creationId xmlns:a16="http://schemas.microsoft.com/office/drawing/2014/main" id="{5835BDA0-7664-457F-AE8B-B27295C34D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790" y="2804895"/>
            <a:ext cx="420190" cy="2283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161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C6D80-D830-4B28-89B1-45B5E9C44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most microservices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8F48B-835C-4C1C-9826-4548990D6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Store and retrieve state</a:t>
            </a:r>
          </a:p>
          <a:p>
            <a:r>
              <a:rPr lang="en-US" dirty="0"/>
              <a:t>Read runtime secrets and configuration values</a:t>
            </a:r>
          </a:p>
          <a:p>
            <a:r>
              <a:rPr lang="en-US" dirty="0"/>
              <a:t>Publish “observability data”</a:t>
            </a:r>
          </a:p>
          <a:p>
            <a:r>
              <a:rPr lang="en-US" dirty="0"/>
              <a:t>Subscribe to event topic and handle incoming events</a:t>
            </a:r>
          </a:p>
          <a:p>
            <a:r>
              <a:rPr lang="en-US" dirty="0"/>
              <a:t>Publish events to event topic</a:t>
            </a:r>
          </a:p>
          <a:p>
            <a:r>
              <a:rPr lang="en-US" dirty="0"/>
              <a:t>Interact with other microservices</a:t>
            </a:r>
          </a:p>
          <a:p>
            <a:r>
              <a:rPr lang="en-US" dirty="0"/>
              <a:t>Invoke external services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Run microservice specific business logic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2584C8-3FCD-4885-A884-A41C05A2B1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67" name="Right Brace 66">
            <a:extLst>
              <a:ext uri="{FF2B5EF4-FFF2-40B4-BE49-F238E27FC236}">
                <a16:creationId xmlns:a16="http://schemas.microsoft.com/office/drawing/2014/main" id="{03B4961B-6EEA-4DCA-B3C7-B7EB99F62D60}"/>
              </a:ext>
            </a:extLst>
          </p:cNvPr>
          <p:cNvSpPr/>
          <p:nvPr/>
        </p:nvSpPr>
        <p:spPr>
          <a:xfrm>
            <a:off x="5600700" y="853440"/>
            <a:ext cx="114300" cy="208026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: Folded Corner 67">
            <a:extLst>
              <a:ext uri="{FF2B5EF4-FFF2-40B4-BE49-F238E27FC236}">
                <a16:creationId xmlns:a16="http://schemas.microsoft.com/office/drawing/2014/main" id="{02A91688-9BC1-4EAE-B0D7-20C6EF47EC28}"/>
              </a:ext>
            </a:extLst>
          </p:cNvPr>
          <p:cNvSpPr/>
          <p:nvPr/>
        </p:nvSpPr>
        <p:spPr>
          <a:xfrm>
            <a:off x="5852160" y="1013460"/>
            <a:ext cx="2833199" cy="1558290"/>
          </a:xfrm>
          <a:prstGeom prst="foldedCorner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This requires quite a bit of repetitive “plumbing” tied to specific technologies </a:t>
            </a:r>
            <a:br>
              <a:rPr lang="en-US" dirty="0"/>
            </a:br>
            <a:r>
              <a:rPr lang="en-US" dirty="0"/>
              <a:t>– not meaningful effort</a:t>
            </a:r>
            <a:br>
              <a:rPr lang="en-US" dirty="0"/>
            </a:br>
            <a:r>
              <a:rPr lang="en-US" dirty="0"/>
              <a:t>[from a business functionality perspective]</a:t>
            </a:r>
          </a:p>
        </p:txBody>
      </p:sp>
    </p:spTree>
    <p:extLst>
      <p:ext uri="{BB962C8B-B14F-4D97-AF65-F5344CB8AC3E}">
        <p14:creationId xmlns:p14="http://schemas.microsoft.com/office/powerpoint/2010/main" val="3213780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7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6ECDC-FA58-4618-874C-60B2CFE352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8150" y="2636136"/>
            <a:ext cx="4000500" cy="706347"/>
          </a:xfrm>
        </p:spPr>
        <p:txBody>
          <a:bodyPr/>
          <a:lstStyle/>
          <a:p>
            <a:r>
              <a:rPr lang="en-US" sz="3300"/>
              <a:t>Dapr</a:t>
            </a:r>
            <a:br>
              <a:rPr lang="en-US"/>
            </a:br>
            <a:r>
              <a:rPr lang="en-US" sz="2100">
                <a:solidFill>
                  <a:srgbClr val="73CDF4"/>
                </a:solidFill>
              </a:rPr>
              <a:t>Distributed Application Runtime</a:t>
            </a:r>
            <a:endParaRPr lang="en-US">
              <a:solidFill>
                <a:srgbClr val="73CDF4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B72B8A-64E4-419A-BB7B-603568B9F07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8150" y="3663950"/>
            <a:ext cx="4000500" cy="276679"/>
          </a:xfrm>
        </p:spPr>
        <p:txBody>
          <a:bodyPr/>
          <a:lstStyle/>
          <a:p>
            <a:r>
              <a:rPr lang="en-US" dirty="0"/>
              <a:t>quick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6000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B773F-529F-4685-93BC-1608765FFD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 err="1"/>
              <a:t>Dapr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F68BB3-C9C4-4EBF-BF1A-8DF93A8FA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Runtime</a:t>
            </a:r>
          </a:p>
          <a:p>
            <a:pPr>
              <a:spcAft>
                <a:spcPts val="600"/>
              </a:spcAft>
            </a:pPr>
            <a:r>
              <a:rPr lang="en-US" dirty="0"/>
              <a:t>Personal Assistant for Applications and Microservices</a:t>
            </a:r>
          </a:p>
          <a:p>
            <a:pPr>
              <a:spcAft>
                <a:spcPts val="600"/>
              </a:spcAft>
            </a:pPr>
            <a:r>
              <a:rPr lang="en-US" dirty="0"/>
              <a:t>Distributed Application Runtime</a:t>
            </a:r>
          </a:p>
          <a:p>
            <a:pPr>
              <a:spcAft>
                <a:spcPts val="600"/>
              </a:spcAft>
            </a:pPr>
            <a:r>
              <a:rPr lang="en-US" dirty="0"/>
              <a:t>Microservice architecture</a:t>
            </a:r>
          </a:p>
          <a:p>
            <a:pPr>
              <a:spcAft>
                <a:spcPts val="600"/>
              </a:spcAft>
            </a:pPr>
            <a:r>
              <a:rPr lang="en-US" dirty="0"/>
              <a:t>Decoupling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9CF8A9-33CB-40AF-A3A4-7CB6F951EE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C1EACD-89E5-449F-A005-19081FBA5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40000" y="1717481"/>
            <a:ext cx="2304000" cy="1695040"/>
          </a:xfrm>
          <a:prstGeom prst="rect">
            <a:avLst/>
          </a:prstGeom>
          <a:noFill/>
        </p:spPr>
      </p:pic>
      <p:pic>
        <p:nvPicPr>
          <p:cNvPr id="1026" name="Picture 2" descr="Wat is een Virtual Assistant? - oDesque">
            <a:extLst>
              <a:ext uri="{FF2B5EF4-FFF2-40B4-BE49-F238E27FC236}">
                <a16:creationId xmlns:a16="http://schemas.microsoft.com/office/drawing/2014/main" id="{EA26F7A8-CA1F-447B-BABB-7C0ED6DF1E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89998" y="3013803"/>
            <a:ext cx="2578376" cy="1841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27016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Launched by Microsoft (2019)</a:t>
            </a:r>
          </a:p>
          <a:p>
            <a:r>
              <a:rPr lang="en-US" dirty="0"/>
              <a:t>Application runtime framework – </a:t>
            </a:r>
            <a:br>
              <a:rPr lang="en-US" dirty="0"/>
            </a:br>
            <a:r>
              <a:rPr lang="en-US" dirty="0"/>
              <a:t>supporting cloud native and serverless</a:t>
            </a:r>
          </a:p>
          <a:p>
            <a:r>
              <a:rPr lang="en-US" dirty="0"/>
              <a:t>Every application gets a uniform Personal Assistant </a:t>
            </a:r>
            <a:br>
              <a:rPr lang="en-US" dirty="0"/>
            </a:br>
            <a:r>
              <a:rPr lang="en-US" dirty="0"/>
              <a:t>that takes care of common tasks</a:t>
            </a:r>
          </a:p>
          <a:p>
            <a:pPr lvl="1"/>
            <a:r>
              <a:rPr lang="en-US" dirty="0"/>
              <a:t>remember (take note and reproduce)</a:t>
            </a:r>
          </a:p>
          <a:p>
            <a:pPr lvl="1"/>
            <a:r>
              <a:rPr lang="en-US" dirty="0"/>
              <a:t>keep log</a:t>
            </a:r>
          </a:p>
          <a:p>
            <a:pPr lvl="1"/>
            <a:r>
              <a:rPr lang="en-US" dirty="0"/>
              <a:t>restrict access </a:t>
            </a:r>
          </a:p>
          <a:p>
            <a:pPr lvl="1"/>
            <a:r>
              <a:rPr lang="en-US" dirty="0"/>
              <a:t>handle incoming</a:t>
            </a:r>
          </a:p>
          <a:p>
            <a:pPr lvl="1"/>
            <a:r>
              <a:rPr lang="en-US" dirty="0"/>
              <a:t>route outgoing</a:t>
            </a:r>
          </a:p>
          <a:p>
            <a:pPr lvl="1"/>
            <a:r>
              <a:rPr lang="en-US" dirty="0"/>
              <a:t>interact with </a:t>
            </a:r>
            <a:br>
              <a:rPr lang="en-US" dirty="0"/>
            </a:br>
            <a:r>
              <a:rPr lang="en-US" dirty="0"/>
              <a:t>other PAs (and </a:t>
            </a:r>
            <a:br>
              <a:rPr lang="en-US" dirty="0"/>
            </a:br>
            <a:r>
              <a:rPr lang="en-US" dirty="0"/>
              <a:t>their apps)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pic>
        <p:nvPicPr>
          <p:cNvPr id="1026" name="Picture 2" descr="My people will talk to your people - Business Cat | Meme Generator">
            <a:extLst>
              <a:ext uri="{FF2B5EF4-FFF2-40B4-BE49-F238E27FC236}">
                <a16:creationId xmlns:a16="http://schemas.microsoft.com/office/drawing/2014/main" id="{B90F099C-F803-4C33-982B-7087D6967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8835" y="2942335"/>
            <a:ext cx="1913165" cy="1913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D9DEF77-5D24-4B83-A533-D4DF5DF5EDA4}"/>
              </a:ext>
            </a:extLst>
          </p:cNvPr>
          <p:cNvSpPr/>
          <p:nvPr/>
        </p:nvSpPr>
        <p:spPr>
          <a:xfrm>
            <a:off x="7086600" y="1878496"/>
            <a:ext cx="1679713" cy="98397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BC4627B5-D4F3-40D9-9FD1-616E6F0811CC}"/>
              </a:ext>
            </a:extLst>
          </p:cNvPr>
          <p:cNvSpPr/>
          <p:nvPr/>
        </p:nvSpPr>
        <p:spPr>
          <a:xfrm>
            <a:off x="7438132" y="730645"/>
            <a:ext cx="1371600" cy="695739"/>
          </a:xfrm>
          <a:prstGeom prst="wedgeRectCallout">
            <a:avLst>
              <a:gd name="adj1" fmla="val -15760"/>
              <a:gd name="adj2" fmla="val 13964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Microservice or Monolith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E8FF3987-250B-47CC-8DC2-B8DA9530A0AC}"/>
              </a:ext>
            </a:extLst>
          </p:cNvPr>
          <p:cNvSpPr/>
          <p:nvPr/>
        </p:nvSpPr>
        <p:spPr>
          <a:xfrm>
            <a:off x="5574838" y="1878496"/>
            <a:ext cx="990600" cy="9839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Personal Assistant (</a:t>
            </a:r>
            <a:r>
              <a:rPr lang="en-US" dirty="0" err="1"/>
              <a:t>Dapr</a:t>
            </a:r>
            <a:r>
              <a:rPr lang="en-US" dirty="0"/>
              <a:t>)</a:t>
            </a:r>
          </a:p>
        </p:txBody>
      </p:sp>
      <p:sp>
        <p:nvSpPr>
          <p:cNvPr id="13" name="Arrow: Left-Right 12">
            <a:extLst>
              <a:ext uri="{FF2B5EF4-FFF2-40B4-BE49-F238E27FC236}">
                <a16:creationId xmlns:a16="http://schemas.microsoft.com/office/drawing/2014/main" id="{DD390570-AB00-432E-9AA4-A39D6ACA6C0E}"/>
              </a:ext>
            </a:extLst>
          </p:cNvPr>
          <p:cNvSpPr/>
          <p:nvPr/>
        </p:nvSpPr>
        <p:spPr>
          <a:xfrm>
            <a:off x="6441749" y="2236304"/>
            <a:ext cx="774060" cy="335446"/>
          </a:xfrm>
          <a:prstGeom prst="left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Graphic 16" descr="Database outline">
            <a:extLst>
              <a:ext uri="{FF2B5EF4-FFF2-40B4-BE49-F238E27FC236}">
                <a16:creationId xmlns:a16="http://schemas.microsoft.com/office/drawing/2014/main" id="{755CE7A8-D50E-47FC-80EA-DB1C0412BC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31252" y="2952988"/>
            <a:ext cx="653498" cy="653498"/>
          </a:xfrm>
          <a:prstGeom prst="rect">
            <a:avLst/>
          </a:prstGeom>
        </p:spPr>
      </p:pic>
      <p:pic>
        <p:nvPicPr>
          <p:cNvPr id="19" name="Graphic 18" descr="Email with solid fill">
            <a:extLst>
              <a:ext uri="{FF2B5EF4-FFF2-40B4-BE49-F238E27FC236}">
                <a16:creationId xmlns:a16="http://schemas.microsoft.com/office/drawing/2014/main" id="{5AC1CE2F-703F-43B5-9A14-1227894D58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501107" y="1977164"/>
            <a:ext cx="552569" cy="552569"/>
          </a:xfrm>
          <a:prstGeom prst="rect">
            <a:avLst/>
          </a:prstGeom>
        </p:spPr>
      </p:pic>
      <p:pic>
        <p:nvPicPr>
          <p:cNvPr id="21" name="Graphic 20" descr="Employee badge outline">
            <a:extLst>
              <a:ext uri="{FF2B5EF4-FFF2-40B4-BE49-F238E27FC236}">
                <a16:creationId xmlns:a16="http://schemas.microsoft.com/office/drawing/2014/main" id="{9CCB7AAE-F5F4-4EF5-8306-07D1BEE11C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2624" y="2386785"/>
            <a:ext cx="505746" cy="505746"/>
          </a:xfrm>
          <a:prstGeom prst="rect">
            <a:avLst/>
          </a:prstGeom>
        </p:spPr>
      </p:pic>
      <p:pic>
        <p:nvPicPr>
          <p:cNvPr id="23" name="Graphic 22" descr="Safe outline">
            <a:extLst>
              <a:ext uri="{FF2B5EF4-FFF2-40B4-BE49-F238E27FC236}">
                <a16:creationId xmlns:a16="http://schemas.microsoft.com/office/drawing/2014/main" id="{07C903A0-FF17-4432-94E6-8287E18E2D2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38689" y="3077609"/>
            <a:ext cx="653498" cy="653498"/>
          </a:xfrm>
          <a:prstGeom prst="rect">
            <a:avLst/>
          </a:prstGeom>
        </p:spPr>
      </p:pic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3458052C-D07E-4273-A7F5-5F337696F4EE}"/>
              </a:ext>
            </a:extLst>
          </p:cNvPr>
          <p:cNvSpPr/>
          <p:nvPr/>
        </p:nvSpPr>
        <p:spPr>
          <a:xfrm>
            <a:off x="4678402" y="371773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23FDE700-ED84-4BEB-84C4-A0D7451C18F9}"/>
              </a:ext>
            </a:extLst>
          </p:cNvPr>
          <p:cNvSpPr/>
          <p:nvPr/>
        </p:nvSpPr>
        <p:spPr>
          <a:xfrm>
            <a:off x="4948404" y="4240403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52CEC52-D238-4938-BA26-124C80442F81}"/>
              </a:ext>
            </a:extLst>
          </p:cNvPr>
          <p:cNvSpPr/>
          <p:nvPr/>
        </p:nvSpPr>
        <p:spPr>
          <a:xfrm>
            <a:off x="5410951" y="3744294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7E7EC970-2873-40EA-9766-2050C99B07B2}"/>
              </a:ext>
            </a:extLst>
          </p:cNvPr>
          <p:cNvSpPr/>
          <p:nvPr/>
        </p:nvSpPr>
        <p:spPr>
          <a:xfrm>
            <a:off x="5694357" y="4307430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sp>
        <p:nvSpPr>
          <p:cNvPr id="29" name="Rectangle: Rounded Corners 28">
            <a:extLst>
              <a:ext uri="{FF2B5EF4-FFF2-40B4-BE49-F238E27FC236}">
                <a16:creationId xmlns:a16="http://schemas.microsoft.com/office/drawing/2014/main" id="{AEAB326D-EF60-4643-B769-166121FBBDC8}"/>
              </a:ext>
            </a:extLst>
          </p:cNvPr>
          <p:cNvSpPr/>
          <p:nvPr/>
        </p:nvSpPr>
        <p:spPr>
          <a:xfrm>
            <a:off x="6131642" y="4129216"/>
            <a:ext cx="620213" cy="55257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Personal Assistant (</a:t>
            </a:r>
            <a:r>
              <a:rPr lang="en-US" sz="700" dirty="0" err="1"/>
              <a:t>Dapr</a:t>
            </a:r>
            <a:r>
              <a:rPr lang="en-US" sz="700" dirty="0"/>
              <a:t>)</a:t>
            </a:r>
          </a:p>
        </p:txBody>
      </p:sp>
      <p:pic>
        <p:nvPicPr>
          <p:cNvPr id="30" name="Graphic 29" descr="Clipboard with solid fill">
            <a:extLst>
              <a:ext uri="{FF2B5EF4-FFF2-40B4-BE49-F238E27FC236}">
                <a16:creationId xmlns:a16="http://schemas.microsoft.com/office/drawing/2014/main" id="{06AAED17-89D4-4FAE-B454-6A924A6C06C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16814" y="2906078"/>
            <a:ext cx="563602" cy="563602"/>
          </a:xfrm>
          <a:prstGeom prst="rect">
            <a:avLst/>
          </a:prstGeom>
        </p:spPr>
      </p:pic>
      <p:pic>
        <p:nvPicPr>
          <p:cNvPr id="2050" name="Picture 2" descr="Wat is een Virtual Assistant? - oDesque">
            <a:extLst>
              <a:ext uri="{FF2B5EF4-FFF2-40B4-BE49-F238E27FC236}">
                <a16:creationId xmlns:a16="http://schemas.microsoft.com/office/drawing/2014/main" id="{B06ECEB7-3497-442D-A4A6-392462D61E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7439" y="897123"/>
            <a:ext cx="1307450" cy="9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157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  <p:bldP spid="14" grpId="0" animBg="1"/>
      <p:bldP spid="13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1F492DE-FA8B-407E-A8DA-61FB0FC7B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Dapr.io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865DD-4D7D-4BBC-80EC-E6390B12BF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96244"/>
            <a:ext cx="6623999" cy="3780000"/>
          </a:xfrm>
        </p:spPr>
        <p:txBody>
          <a:bodyPr/>
          <a:lstStyle/>
          <a:p>
            <a:r>
              <a:rPr lang="en-US" sz="1200" dirty="0"/>
              <a:t>Personal Assistant is </a:t>
            </a:r>
            <a:r>
              <a:rPr lang="en-US" sz="1200" dirty="0" err="1"/>
              <a:t>Dapr</a:t>
            </a:r>
            <a:r>
              <a:rPr lang="en-US" sz="1200" dirty="0"/>
              <a:t> Side Car</a:t>
            </a:r>
          </a:p>
          <a:p>
            <a:pPr lvl="1"/>
            <a:r>
              <a:rPr lang="en-US" sz="1200" dirty="0"/>
              <a:t>companion process or side car container in Kubernetes Pod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DC6B2C-D53B-44FD-AD6A-4455A200B6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grpSp>
        <p:nvGrpSpPr>
          <p:cNvPr id="9" name="!!AppA">
            <a:extLst>
              <a:ext uri="{FF2B5EF4-FFF2-40B4-BE49-F238E27FC236}">
                <a16:creationId xmlns:a16="http://schemas.microsoft.com/office/drawing/2014/main" id="{FBBA3CB7-82FF-47A6-84D2-99867F39D8DF}"/>
              </a:ext>
            </a:extLst>
          </p:cNvPr>
          <p:cNvGrpSpPr/>
          <p:nvPr/>
        </p:nvGrpSpPr>
        <p:grpSpPr>
          <a:xfrm>
            <a:off x="1185355" y="2088754"/>
            <a:ext cx="1666465" cy="1944207"/>
            <a:chOff x="3444424" y="1954650"/>
            <a:chExt cx="1400542" cy="1633964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07A41644-7F2D-4C6D-94BD-825905C5C8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B49EE73D-D2CF-4A87-8AD4-54FF33652E43}"/>
                </a:ext>
              </a:extLst>
            </p:cNvPr>
            <p:cNvSpPr txBox="1"/>
            <p:nvPr/>
          </p:nvSpPr>
          <p:spPr>
            <a:xfrm>
              <a:off x="3720250" y="2525411"/>
              <a:ext cx="770603" cy="25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2D27245-3CF5-4431-8C63-D38B79AE6536}"/>
              </a:ext>
            </a:extLst>
          </p:cNvPr>
          <p:cNvCxnSpPr>
            <a:cxnSpLocks/>
            <a:stCxn id="11" idx="3"/>
          </p:cNvCxnSpPr>
          <p:nvPr/>
        </p:nvCxnSpPr>
        <p:spPr>
          <a:xfrm>
            <a:off x="2851820" y="3060858"/>
            <a:ext cx="4096699" cy="14805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!!Sidecar">
            <a:extLst>
              <a:ext uri="{FF2B5EF4-FFF2-40B4-BE49-F238E27FC236}">
                <a16:creationId xmlns:a16="http://schemas.microsoft.com/office/drawing/2014/main" id="{FD65B55A-C21B-4F0B-A42F-B032311C752D}"/>
              </a:ext>
            </a:extLst>
          </p:cNvPr>
          <p:cNvGrpSpPr/>
          <p:nvPr/>
        </p:nvGrpSpPr>
        <p:grpSpPr>
          <a:xfrm>
            <a:off x="6948519" y="2382526"/>
            <a:ext cx="1186830" cy="1389573"/>
            <a:chOff x="8298598" y="2543027"/>
            <a:chExt cx="1186830" cy="1389573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5654C4D8-CA97-4FEC-A66E-87D189B94B9B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B7A1482-2B00-48F5-BD93-28C42CBE9103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7" name="Graphic 11">
              <a:extLst>
                <a:ext uri="{FF2B5EF4-FFF2-40B4-BE49-F238E27FC236}">
                  <a16:creationId xmlns:a16="http://schemas.microsoft.com/office/drawing/2014/main" id="{A6CB63EB-48BF-4EFB-92FB-7B5C4635F619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4D835024-0E54-4B53-A856-4BF19ADA33F6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reeform: Shape 18">
                <a:extLst>
                  <a:ext uri="{FF2B5EF4-FFF2-40B4-BE49-F238E27FC236}">
                    <a16:creationId xmlns:a16="http://schemas.microsoft.com/office/drawing/2014/main" id="{96F3F4E5-D88A-470E-BE56-034EA0A6DB82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F3D09D4C-6A10-4893-B513-0C19E8694007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reeform: Shape 20">
                <a:extLst>
                  <a:ext uri="{FF2B5EF4-FFF2-40B4-BE49-F238E27FC236}">
                    <a16:creationId xmlns:a16="http://schemas.microsoft.com/office/drawing/2014/main" id="{76DA573F-B5B2-4238-AD37-67949C8A2EC5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558ECFCE-619E-44E8-972D-6F7F7F700192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79197A7F-DDEC-4CBF-A353-1695BFE4A1C1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5A7369E7-DC6F-46F9-AEEB-8433B00C4665}"/>
              </a:ext>
            </a:extLst>
          </p:cNvPr>
          <p:cNvSpPr txBox="1"/>
          <p:nvPr/>
        </p:nvSpPr>
        <p:spPr>
          <a:xfrm>
            <a:off x="4382399" y="2658055"/>
            <a:ext cx="103554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>
                <a:solidFill>
                  <a:srgbClr val="202192"/>
                </a:solidFill>
                <a:latin typeface="+mj-lt"/>
              </a:rPr>
              <a:t>Dapr API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42F8631-73A0-481F-8C9A-37136325E58F}"/>
              </a:ext>
            </a:extLst>
          </p:cNvPr>
          <p:cNvSpPr txBox="1"/>
          <p:nvPr/>
        </p:nvSpPr>
        <p:spPr>
          <a:xfrm>
            <a:off x="4426321" y="3171739"/>
            <a:ext cx="94769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>
                <a:solidFill>
                  <a:srgbClr val="202192"/>
                </a:solidFill>
                <a:latin typeface="+mj-lt"/>
              </a:rPr>
              <a:t>HTTP/gRPC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A3DE91-F520-4AFB-A5A3-978C415910F1}"/>
              </a:ext>
            </a:extLst>
          </p:cNvPr>
          <p:cNvSpPr txBox="1"/>
          <p:nvPr/>
        </p:nvSpPr>
        <p:spPr>
          <a:xfrm>
            <a:off x="720003" y="1620146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012FC87-AAAB-4A92-9DC3-1937877E92FB}"/>
              </a:ext>
            </a:extLst>
          </p:cNvPr>
          <p:cNvSpPr txBox="1"/>
          <p:nvPr/>
        </p:nvSpPr>
        <p:spPr>
          <a:xfrm>
            <a:off x="6269764" y="1899548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Dapr sidecar</a:t>
            </a:r>
          </a:p>
        </p:txBody>
      </p:sp>
      <p:pic>
        <p:nvPicPr>
          <p:cNvPr id="28" name="Picture 2" descr="Wat is een Virtual Assistant? - oDesque">
            <a:extLst>
              <a:ext uri="{FF2B5EF4-FFF2-40B4-BE49-F238E27FC236}">
                <a16:creationId xmlns:a16="http://schemas.microsoft.com/office/drawing/2014/main" id="{FF3DEC15-ACA9-432B-B087-44006950E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8923" y="3722639"/>
            <a:ext cx="730017" cy="5214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40787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24" grpId="0"/>
      <p:bldP spid="25" grpId="0"/>
      <p:bldP spid="26" grpId="0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5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5978230" y="2240456"/>
            <a:ext cx="2711052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37" name="Table 12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5978230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B0B30B29-4BD0-49B3-9C08-7C4C89EBE45B}"/>
              </a:ext>
            </a:extLst>
          </p:cNvPr>
          <p:cNvSpPr txBox="1"/>
          <p:nvPr/>
        </p:nvSpPr>
        <p:spPr>
          <a:xfrm>
            <a:off x="708703" y="2553398"/>
            <a:ext cx="4371956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800">
                <a:solidFill>
                  <a:srgbClr val="202192"/>
                </a:solidFill>
                <a:latin typeface="Segoe UI Semibold"/>
              </a:rPr>
              <a:t>POST</a:t>
            </a:r>
            <a:endParaRPr lang="en-US">
              <a:solidFill>
                <a:srgbClr val="202192"/>
              </a:solidFill>
              <a:latin typeface="Segoe UI Semibold"/>
            </a:endParaRPr>
          </a:p>
          <a:p>
            <a:pPr algn="ctr"/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</a:rPr>
              <a:t>http://localhost:3500/v1.0/state/corpdb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CEBFA4A-C463-48DA-B99D-64E5B35C894A}"/>
              </a:ext>
            </a:extLst>
          </p:cNvPr>
          <p:cNvSpPr txBox="1"/>
          <p:nvPr/>
        </p:nvSpPr>
        <p:spPr>
          <a:xfrm>
            <a:off x="1642811" y="3198509"/>
            <a:ext cx="2503739" cy="969496"/>
          </a:xfrm>
          <a:prstGeom prst="rect">
            <a:avLst/>
          </a:prstGeom>
          <a:solidFill>
            <a:schemeClr val="bg1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lIns="137160" tIns="68580" bIns="68580" anchor="ctr">
            <a:spAutoFit/>
          </a:bodyPr>
          <a:lstStyle/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[{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   "key": "weapon",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   "value": "</a:t>
            </a:r>
            <a:r>
              <a:rPr lang="en-US" err="1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DeathStar</a:t>
            </a: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"</a:t>
            </a:r>
          </a:p>
          <a:p>
            <a:pPr defTabSz="699354" fontAlgn="base">
              <a:spcBef>
                <a:spcPct val="0"/>
              </a:spcBef>
            </a:pPr>
            <a:r>
              <a:rPr lang="en-US">
                <a:solidFill>
                  <a:srgbClr val="202192"/>
                </a:solidFill>
                <a:latin typeface="Consolas" panose="020B0609020204030204" pitchFamily="49" charset="0"/>
                <a:ea typeface="Segoe UI Symbol"/>
              </a:rPr>
              <a:t>}]</a:t>
            </a:r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64727B94-D064-44AD-B142-BE0507A41495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858FCFA1-716C-498A-AC9E-EBA99E898225}"/>
                </a:ext>
              </a:extLst>
            </p:cNvPr>
            <p:cNvCxnSpPr>
              <a:cxnSpLocks/>
              <a:stCxn id="64" idx="3"/>
              <a:endCxn id="21" idx="3"/>
            </p:cNvCxnSpPr>
            <p:nvPr/>
          </p:nvCxnSpPr>
          <p:spPr>
            <a:xfrm flipV="1">
              <a:off x="5395328" y="2545671"/>
              <a:ext cx="1146790" cy="324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E231F6F-64DA-48ED-80BC-4FEF3A386EB8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6F41143A-87DB-44AA-ACEC-F8599E3272D4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03214943-05AD-4A56-A314-09B7AE27BF36}"/>
              </a:ext>
            </a:extLst>
          </p:cNvPr>
          <p:cNvGrpSpPr/>
          <p:nvPr/>
        </p:nvGrpSpPr>
        <p:grpSpPr>
          <a:xfrm>
            <a:off x="4968478" y="1586987"/>
            <a:ext cx="3720804" cy="644532"/>
            <a:chOff x="6624637" y="2115983"/>
            <a:chExt cx="4961072" cy="859376"/>
          </a:xfrm>
        </p:grpSpPr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6488998-027F-4CB5-AC1A-9EDD9E725F75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26" name="Rounded Rectangle 5">
                <a:extLst>
                  <a:ext uri="{FF2B5EF4-FFF2-40B4-BE49-F238E27FC236}">
                    <a16:creationId xmlns:a16="http://schemas.microsoft.com/office/drawing/2014/main" id="{22936666-0581-44E0-9E07-D8C92F68830E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D1B713EE-C4EC-4691-8261-2E2D7736270B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22" name="Oval 21">
                  <a:extLst>
                    <a:ext uri="{FF2B5EF4-FFF2-40B4-BE49-F238E27FC236}">
                      <a16:creationId xmlns:a16="http://schemas.microsoft.com/office/drawing/2014/main" id="{CE8A95E4-9130-4A2C-9D51-A7FB88F79112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7" name="Straight Arrow Connector 46">
                  <a:extLst>
                    <a:ext uri="{FF2B5EF4-FFF2-40B4-BE49-F238E27FC236}">
                      <a16:creationId xmlns:a16="http://schemas.microsoft.com/office/drawing/2014/main" id="{93363617-EB97-40D1-A0BF-63A6A7778433}"/>
                    </a:ext>
                  </a:extLst>
                </p:cNvPr>
                <p:cNvCxnSpPr>
                  <a:cxnSpLocks/>
                  <a:stCxn id="22" idx="6"/>
                  <a:endCxn id="26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1026" name="Picture 2" descr="See the source image">
              <a:extLst>
                <a:ext uri="{FF2B5EF4-FFF2-40B4-BE49-F238E27FC236}">
                  <a16:creationId xmlns:a16="http://schemas.microsoft.com/office/drawing/2014/main" id="{CE49922B-41F4-4BD9-A8BC-0E9CF26F92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684402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-2.22222E-6 L -3.125E-6 0.03773 " pathEditMode="relative" rAng="0" ptsTypes="AA">
                                      <p:cBhvr>
                                        <p:cTn id="33" dur="750" spd="-100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4167E-6 -2.22222E-6 L 3.54167E-6 0.03773 " pathEditMode="relative" rAng="0" ptsTypes="AA">
                                      <p:cBhvr>
                                        <p:cTn id="38" dur="75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5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2" grpId="0"/>
      <p:bldP spid="112" grpId="1"/>
      <p:bldP spid="44" grpId="0" animBg="1"/>
      <p:bldP spid="4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A1830-69B1-4DC3-9FB3-7446B783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3B1C99-975A-45EE-9F87-D9F0D28B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grpSp>
        <p:nvGrpSpPr>
          <p:cNvPr id="8" name="!!Sidecar">
            <a:extLst>
              <a:ext uri="{FF2B5EF4-FFF2-40B4-BE49-F238E27FC236}">
                <a16:creationId xmlns:a16="http://schemas.microsoft.com/office/drawing/2014/main" id="{EF3A7509-257F-4BD8-9F31-37F837F1569D}"/>
              </a:ext>
            </a:extLst>
          </p:cNvPr>
          <p:cNvGrpSpPr/>
          <p:nvPr/>
        </p:nvGrpSpPr>
        <p:grpSpPr>
          <a:xfrm>
            <a:off x="4388137" y="2016482"/>
            <a:ext cx="1186830" cy="1389573"/>
            <a:chOff x="8298598" y="2543027"/>
            <a:chExt cx="1186830" cy="1389573"/>
          </a:xfrm>
        </p:grpSpPr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823A033F-9536-447C-85FF-9643253E5713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EF8B7B9-4366-4EE4-B11F-42D921B58D9F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1" name="Graphic 11">
              <a:extLst>
                <a:ext uri="{FF2B5EF4-FFF2-40B4-BE49-F238E27FC236}">
                  <a16:creationId xmlns:a16="http://schemas.microsoft.com/office/drawing/2014/main" id="{9BC303AE-D405-40F9-88A6-D61905F20CB2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DFEDEC38-6FDF-47F1-84A1-0FFDA093CE1C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47602449-4B9C-4DF5-9CD8-1C4F697D609A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reeform: Shape 13">
                <a:extLst>
                  <a:ext uri="{FF2B5EF4-FFF2-40B4-BE49-F238E27FC236}">
                    <a16:creationId xmlns:a16="http://schemas.microsoft.com/office/drawing/2014/main" id="{A842D5D4-48DA-464B-95E5-0BE865CEBFD2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26AF2A30-008C-4239-8AF6-1FCE9B8A060E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3CAA20BB-B3E8-4B16-AD0F-305F86480BA4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93C9CCD9-2586-4D3E-9451-805AA9161E2B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418FA90-85A0-49B2-AC96-FC5647DE1D3D}"/>
              </a:ext>
            </a:extLst>
          </p:cNvPr>
          <p:cNvSpPr txBox="1"/>
          <p:nvPr/>
        </p:nvSpPr>
        <p:spPr>
          <a:xfrm>
            <a:off x="719999" y="1257707"/>
            <a:ext cx="569867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dapr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run --app-id 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myapp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--</a:t>
            </a:r>
            <a:r>
              <a:rPr lang="en-US" sz="1800" b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dapr</a:t>
            </a: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-http-port 3500</a:t>
            </a:r>
          </a:p>
        </p:txBody>
      </p:sp>
      <p:sp>
        <p:nvSpPr>
          <p:cNvPr id="19" name="Arrow: Right 18">
            <a:extLst>
              <a:ext uri="{FF2B5EF4-FFF2-40B4-BE49-F238E27FC236}">
                <a16:creationId xmlns:a16="http://schemas.microsoft.com/office/drawing/2014/main" id="{65679847-6256-45DA-99A7-324A71B4FE3A}"/>
              </a:ext>
            </a:extLst>
          </p:cNvPr>
          <p:cNvSpPr/>
          <p:nvPr/>
        </p:nvSpPr>
        <p:spPr>
          <a:xfrm>
            <a:off x="3701504" y="2578167"/>
            <a:ext cx="686633" cy="2769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1D94800A-27DC-49F7-AD2A-CA2567B6A226}"/>
              </a:ext>
            </a:extLst>
          </p:cNvPr>
          <p:cNvSpPr/>
          <p:nvPr/>
        </p:nvSpPr>
        <p:spPr>
          <a:xfrm>
            <a:off x="3553560" y="2180982"/>
            <a:ext cx="791999" cy="138499"/>
          </a:xfrm>
          <a:prstGeom prst="wedgeRectCallout">
            <a:avLst>
              <a:gd name="adj1" fmla="val 54273"/>
              <a:gd name="adj2" fmla="val 31209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port 3500</a:t>
            </a:r>
          </a:p>
        </p:txBody>
      </p:sp>
      <p:sp>
        <p:nvSpPr>
          <p:cNvPr id="21" name="Wave 20">
            <a:extLst>
              <a:ext uri="{FF2B5EF4-FFF2-40B4-BE49-F238E27FC236}">
                <a16:creationId xmlns:a16="http://schemas.microsoft.com/office/drawing/2014/main" id="{54579573-C9E6-457F-B491-B4B17E864A98}"/>
              </a:ext>
            </a:extLst>
          </p:cNvPr>
          <p:cNvSpPr/>
          <p:nvPr/>
        </p:nvSpPr>
        <p:spPr>
          <a:xfrm>
            <a:off x="5214116" y="1885875"/>
            <a:ext cx="844486" cy="373464"/>
          </a:xfrm>
          <a:prstGeom prst="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myapp</a:t>
            </a:r>
            <a:endParaRPr lang="en-US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91EDDCC-6A0B-4529-B24A-43D238D344E1}"/>
              </a:ext>
            </a:extLst>
          </p:cNvPr>
          <p:cNvSpPr/>
          <p:nvPr/>
        </p:nvSpPr>
        <p:spPr>
          <a:xfrm>
            <a:off x="5757477" y="3353214"/>
            <a:ext cx="654065" cy="7687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4DF4F7C-1233-499E-8388-1EE9C1AFDCE2}"/>
              </a:ext>
            </a:extLst>
          </p:cNvPr>
          <p:cNvSpPr txBox="1"/>
          <p:nvPr/>
        </p:nvSpPr>
        <p:spPr>
          <a:xfrm>
            <a:off x="5345872" y="4161640"/>
            <a:ext cx="150842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default-</a:t>
            </a:r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07F985D-54A6-4390-B936-E27BB04CAFB4}"/>
              </a:ext>
            </a:extLst>
          </p:cNvPr>
          <p:cNvSpPr/>
          <p:nvPr/>
        </p:nvSpPr>
        <p:spPr>
          <a:xfrm>
            <a:off x="5263376" y="3230267"/>
            <a:ext cx="483220" cy="500481"/>
          </a:xfrm>
          <a:custGeom>
            <a:avLst/>
            <a:gdLst>
              <a:gd name="connsiteX0" fmla="*/ 0 w 483220"/>
              <a:gd name="connsiteY0" fmla="*/ 0 h 548934"/>
              <a:gd name="connsiteX1" fmla="*/ 156117 w 483220"/>
              <a:gd name="connsiteY1" fmla="*/ 230458 h 548934"/>
              <a:gd name="connsiteX2" fmla="*/ 22302 w 483220"/>
              <a:gd name="connsiteY2" fmla="*/ 542692 h 548934"/>
              <a:gd name="connsiteX3" fmla="*/ 483220 w 483220"/>
              <a:gd name="connsiteY3" fmla="*/ 408878 h 54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220" h="548934">
                <a:moveTo>
                  <a:pt x="0" y="0"/>
                </a:moveTo>
                <a:cubicBezTo>
                  <a:pt x="76200" y="70004"/>
                  <a:pt x="152400" y="140009"/>
                  <a:pt x="156117" y="230458"/>
                </a:cubicBezTo>
                <a:cubicBezTo>
                  <a:pt x="159834" y="320907"/>
                  <a:pt x="-32215" y="512955"/>
                  <a:pt x="22302" y="542692"/>
                </a:cubicBezTo>
                <a:cubicBezTo>
                  <a:pt x="76819" y="572429"/>
                  <a:pt x="280019" y="490653"/>
                  <a:pt x="483220" y="408878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Graphic 19">
            <a:extLst>
              <a:ext uri="{FF2B5EF4-FFF2-40B4-BE49-F238E27FC236}">
                <a16:creationId xmlns:a16="http://schemas.microsoft.com/office/drawing/2014/main" id="{B984C56B-E3D8-4548-B112-CD12E1E9AB27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3550" y="3777621"/>
            <a:ext cx="361918" cy="261623"/>
          </a:xfrm>
          <a:prstGeom prst="rect">
            <a:avLst/>
          </a:prstGeom>
        </p:spPr>
      </p:pic>
      <p:pic>
        <p:nvPicPr>
          <p:cNvPr id="32" name="Graphic 27">
            <a:extLst>
              <a:ext uri="{FF2B5EF4-FFF2-40B4-BE49-F238E27FC236}">
                <a16:creationId xmlns:a16="http://schemas.microsoft.com/office/drawing/2014/main" id="{35CD45DD-2D29-4D90-B371-C6594C148BA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1" b="3041"/>
          <a:stretch/>
        </p:blipFill>
        <p:spPr>
          <a:xfrm>
            <a:off x="5947080" y="3412283"/>
            <a:ext cx="306009" cy="24061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BFE6CF27-91AE-4A12-B673-357562D9401A}"/>
              </a:ext>
            </a:extLst>
          </p:cNvPr>
          <p:cNvSpPr txBox="1"/>
          <p:nvPr/>
        </p:nvSpPr>
        <p:spPr>
          <a:xfrm>
            <a:off x="5989476" y="3652898"/>
            <a:ext cx="221215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75" dirty="0">
                <a:solidFill>
                  <a:srgbClr val="202192"/>
                </a:solidFill>
                <a:latin typeface="+mj-lt"/>
              </a:rPr>
              <a:t>Redis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935183A2-370E-44A2-B25D-5A7627887937}"/>
              </a:ext>
            </a:extLst>
          </p:cNvPr>
          <p:cNvGrpSpPr/>
          <p:nvPr/>
        </p:nvGrpSpPr>
        <p:grpSpPr>
          <a:xfrm>
            <a:off x="7285551" y="2571750"/>
            <a:ext cx="1767272" cy="2271078"/>
            <a:chOff x="7845445" y="2548301"/>
            <a:chExt cx="2356362" cy="3028103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F9519C21-E3C8-4C55-9A0E-90B7A996D38F}"/>
                </a:ext>
              </a:extLst>
            </p:cNvPr>
            <p:cNvSpPr/>
            <p:nvPr/>
          </p:nvSpPr>
          <p:spPr bwMode="auto">
            <a:xfrm>
              <a:off x="7845445" y="2548301"/>
              <a:ext cx="2356362" cy="302810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42EC5536-DB9A-4611-A395-066A17B0D66D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A224330-506B-4934-AB7A-C9C6323F8F78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DDA4F1BD-C8D7-4ADB-9793-0534ECCDA79F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D52A598-6739-48E0-90E9-3EFD7B4B65BC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50" name="Graphic 49">
                    <a:extLst>
                      <a:ext uri="{FF2B5EF4-FFF2-40B4-BE49-F238E27FC236}">
                        <a16:creationId xmlns:a16="http://schemas.microsoft.com/office/drawing/2014/main" id="{559C295B-AE2A-4818-90F1-7C38CF55CBB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51" name="Graphic 19">
                    <a:extLst>
                      <a:ext uri="{FF2B5EF4-FFF2-40B4-BE49-F238E27FC236}">
                        <a16:creationId xmlns:a16="http://schemas.microsoft.com/office/drawing/2014/main" id="{051480CF-6D9A-4BD0-8FAB-434D94D96B7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880792E-2BAC-4057-A42C-53122BDFF2F2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44DBBF63-4649-4419-A66E-927EF008789B}"/>
                </a:ext>
              </a:extLst>
            </p:cNvPr>
            <p:cNvGrpSpPr/>
            <p:nvPr/>
          </p:nvGrpSpPr>
          <p:grpSpPr>
            <a:xfrm>
              <a:off x="8251678" y="4512769"/>
              <a:ext cx="1881711" cy="835760"/>
              <a:chOff x="7082977" y="3638673"/>
              <a:chExt cx="1881711" cy="835760"/>
            </a:xfrm>
          </p:grpSpPr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E59A2B6-93A5-403E-9854-CD16B293DFF1}"/>
                  </a:ext>
                </a:extLst>
              </p:cNvPr>
              <p:cNvSpPr txBox="1"/>
              <p:nvPr/>
            </p:nvSpPr>
            <p:spPr>
              <a:xfrm>
                <a:off x="7874398" y="3801464"/>
                <a:ext cx="1090290" cy="553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  <a:p>
                <a:r>
                  <a:rPr lang="en-US" sz="900" dirty="0" err="1">
                    <a:solidFill>
                      <a:srgbClr val="202192"/>
                    </a:solidFill>
                    <a:latin typeface="+mj-lt"/>
                  </a:rPr>
                  <a:t>pubsub</a:t>
                </a:r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 broker</a:t>
                </a:r>
              </a:p>
            </p:txBody>
          </p: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6D18765-E5FA-4237-8B36-33A4484DBFF2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42" name="Group 41">
                  <a:extLst>
                    <a:ext uri="{FF2B5EF4-FFF2-40B4-BE49-F238E27FC236}">
                      <a16:creationId xmlns:a16="http://schemas.microsoft.com/office/drawing/2014/main" id="{739CE7D7-6BE6-413F-B4F4-7112F8FD7892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44" name="Graphic 43">
                    <a:extLst>
                      <a:ext uri="{FF2B5EF4-FFF2-40B4-BE49-F238E27FC236}">
                        <a16:creationId xmlns:a16="http://schemas.microsoft.com/office/drawing/2014/main" id="{64D7B6BD-2F64-4ABB-9B7A-54924E33D47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45" name="Graphic 27">
                    <a:extLst>
                      <a:ext uri="{FF2B5EF4-FFF2-40B4-BE49-F238E27FC236}">
                        <a16:creationId xmlns:a16="http://schemas.microsoft.com/office/drawing/2014/main" id="{ABD1FFB2-1C9A-4B2E-8473-24CC2BD15E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74E4D25E-B346-4FFD-8D12-94ABC3C58623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39" name="Picture 2" descr="See the source image">
              <a:extLst>
                <a:ext uri="{FF2B5EF4-FFF2-40B4-BE49-F238E27FC236}">
                  <a16:creationId xmlns:a16="http://schemas.microsoft.com/office/drawing/2014/main" id="{0F1F2D32-500C-4F34-9B69-9420228435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582" y="2629451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C2666ADA-794B-4E95-9263-685C30753ED7}"/>
              </a:ext>
            </a:extLst>
          </p:cNvPr>
          <p:cNvSpPr/>
          <p:nvPr/>
        </p:nvSpPr>
        <p:spPr>
          <a:xfrm>
            <a:off x="5903550" y="2501872"/>
            <a:ext cx="1203369" cy="627750"/>
          </a:xfrm>
          <a:prstGeom prst="wedgeRectCallout">
            <a:avLst>
              <a:gd name="adj1" fmla="val -49917"/>
              <a:gd name="adj2" fmla="val 95387"/>
            </a:avLst>
          </a:prstGeom>
          <a:solidFill>
            <a:schemeClr val="bg1">
              <a:lumMod val="75000"/>
            </a:schemeClr>
          </a:soli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state: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redis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pubsub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: </a:t>
            </a:r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redis</a:t>
            </a:r>
            <a:endParaRPr lang="en-US" sz="1050" dirty="0">
              <a:solidFill>
                <a:schemeClr val="bg1">
                  <a:lumMod val="50000"/>
                </a:schemeClr>
              </a:solidFill>
            </a:endParaRPr>
          </a:p>
          <a:p>
            <a:pPr algn="ctr"/>
            <a:r>
              <a:rPr lang="en-US" sz="1050" dirty="0" err="1">
                <a:solidFill>
                  <a:schemeClr val="bg1">
                    <a:lumMod val="50000"/>
                  </a:schemeClr>
                </a:solidFill>
              </a:rPr>
              <a:t>OpenTelemetry</a:t>
            </a:r>
            <a:r>
              <a:rPr lang="en-US" sz="1050" dirty="0">
                <a:solidFill>
                  <a:schemeClr val="bg1">
                    <a:lumMod val="50000"/>
                  </a:schemeClr>
                </a:solidFill>
              </a:rPr>
              <a:t>: </a:t>
            </a: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50FE6C09-FDD7-47D0-9286-59B3A2688DAF}"/>
              </a:ext>
            </a:extLst>
          </p:cNvPr>
          <p:cNvSpPr/>
          <p:nvPr/>
        </p:nvSpPr>
        <p:spPr>
          <a:xfrm>
            <a:off x="631902" y="1174594"/>
            <a:ext cx="1152293" cy="4311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ED7D60A-0700-4514-A785-7A9FE9C14B46}"/>
              </a:ext>
            </a:extLst>
          </p:cNvPr>
          <p:cNvSpPr/>
          <p:nvPr/>
        </p:nvSpPr>
        <p:spPr>
          <a:xfrm>
            <a:off x="1842556" y="1174594"/>
            <a:ext cx="1792742" cy="4311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1B9A0448-FF0B-4718-A212-CC6A9CA6380F}"/>
              </a:ext>
            </a:extLst>
          </p:cNvPr>
          <p:cNvSpPr/>
          <p:nvPr/>
        </p:nvSpPr>
        <p:spPr>
          <a:xfrm>
            <a:off x="3693658" y="1174594"/>
            <a:ext cx="2717883" cy="43118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443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6 9.87654E-7 L -2.77778E-6 0.03765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  <p:bldP spid="23" grpId="0"/>
      <p:bldP spid="24" grpId="0" animBg="1"/>
      <p:bldP spid="30" grpId="0"/>
      <p:bldP spid="34" grpId="0" animBg="1"/>
      <p:bldP spid="52" grpId="0" animBg="1"/>
      <p:bldP spid="52" grpId="1" animBg="1"/>
      <p:bldP spid="53" grpId="0" animBg="1"/>
      <p:bldP spid="53" grpId="1" animBg="1"/>
      <p:bldP spid="54" grpId="0" animBg="1"/>
      <p:bldP spid="54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StateBG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5978230" y="2240456"/>
            <a:ext cx="2711052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58" name="!!StateArrow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!!StateTable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5978230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28" name="Group 27">
            <a:extLst>
              <a:ext uri="{FF2B5EF4-FFF2-40B4-BE49-F238E27FC236}">
                <a16:creationId xmlns:a16="http://schemas.microsoft.com/office/drawing/2014/main" id="{B603D139-36B2-48AD-BC35-F18D2BB5B635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F62DE83F-774D-4973-A628-2FA50F69D1F4}"/>
                </a:ext>
              </a:extLst>
            </p:cNvPr>
            <p:cNvCxnSpPr>
              <a:cxnSpLocks/>
              <a:endCxn id="38" idx="3"/>
            </p:cNvCxnSpPr>
            <p:nvPr/>
          </p:nvCxnSpPr>
          <p:spPr>
            <a:xfrm flipV="1">
              <a:off x="5395328" y="2545671"/>
              <a:ext cx="1146790" cy="32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3F53069C-14F6-4989-B6A5-B664A8EDC13D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8B0F2E8D-6CFF-4152-9E92-FF1DBB7C2667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DAA2D2A1-46A1-4B9D-BF0C-83179065A427}"/>
              </a:ext>
            </a:extLst>
          </p:cNvPr>
          <p:cNvGrpSpPr/>
          <p:nvPr/>
        </p:nvGrpSpPr>
        <p:grpSpPr>
          <a:xfrm>
            <a:off x="4968478" y="1586987"/>
            <a:ext cx="3720804" cy="644532"/>
            <a:chOff x="6624637" y="2115983"/>
            <a:chExt cx="4961072" cy="859376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BBD15D4-34AC-45EF-A615-54A47D2D014C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B4C879F6-3AD1-4D92-962F-A1519E0BA0BE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C834D12-23F3-4BA4-B9A1-B8C5AF772363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7C9C32EC-5087-4F97-BC3E-BCFD62D3D9C1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51D250F7-DEFA-4A62-BB0F-1B97FC485101}"/>
                    </a:ext>
                  </a:extLst>
                </p:cNvPr>
                <p:cNvCxnSpPr>
                  <a:cxnSpLocks/>
                  <a:stCxn id="45" idx="6"/>
                  <a:endCxn id="42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1" name="Picture 2" descr="See the source image">
              <a:extLst>
                <a:ext uri="{FF2B5EF4-FFF2-40B4-BE49-F238E27FC236}">
                  <a16:creationId xmlns:a16="http://schemas.microsoft.com/office/drawing/2014/main" id="{7FBF3735-0530-4422-B8F8-2BF85658EEB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7" name="Rounded Rectangle 5">
            <a:extLst>
              <a:ext uri="{FF2B5EF4-FFF2-40B4-BE49-F238E27FC236}">
                <a16:creationId xmlns:a16="http://schemas.microsoft.com/office/drawing/2014/main" id="{53C3E0EA-851E-45EC-9418-5EBE66B37666}"/>
              </a:ext>
            </a:extLst>
          </p:cNvPr>
          <p:cNvSpPr/>
          <p:nvPr/>
        </p:nvSpPr>
        <p:spPr bwMode="auto">
          <a:xfrm>
            <a:off x="10698220" y="2241432"/>
            <a:ext cx="2711052" cy="62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48" name="Table 12">
            <a:extLst>
              <a:ext uri="{FF2B5EF4-FFF2-40B4-BE49-F238E27FC236}">
                <a16:creationId xmlns:a16="http://schemas.microsoft.com/office/drawing/2014/main" id="{E95CE889-0468-41E4-8560-224E97A7E0E4}"/>
              </a:ext>
            </a:extLst>
          </p:cNvPr>
          <p:cNvGraphicFramePr>
            <a:graphicFrameLocks noGrp="1"/>
          </p:cNvGraphicFramePr>
          <p:nvPr/>
        </p:nvGraphicFramePr>
        <p:xfrm>
          <a:off x="10698220" y="2228809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49" name="Group 48">
            <a:extLst>
              <a:ext uri="{FF2B5EF4-FFF2-40B4-BE49-F238E27FC236}">
                <a16:creationId xmlns:a16="http://schemas.microsoft.com/office/drawing/2014/main" id="{67542A5B-05CB-40A6-A484-1B304CE8F0E2}"/>
              </a:ext>
            </a:extLst>
          </p:cNvPr>
          <p:cNvGrpSpPr/>
          <p:nvPr/>
        </p:nvGrpSpPr>
        <p:grpSpPr>
          <a:xfrm>
            <a:off x="9688468" y="1587964"/>
            <a:ext cx="3720804" cy="644532"/>
            <a:chOff x="6624637" y="2115983"/>
            <a:chExt cx="4961072" cy="859376"/>
          </a:xfrm>
        </p:grpSpPr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563ABB70-7C59-49C3-B1E5-0F237CA7DEED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52" name="Rounded Rectangle 5">
                <a:extLst>
                  <a:ext uri="{FF2B5EF4-FFF2-40B4-BE49-F238E27FC236}">
                    <a16:creationId xmlns:a16="http://schemas.microsoft.com/office/drawing/2014/main" id="{E968042B-B4E0-4F5D-921E-F625362AF16A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Azure CosmosDB</a:t>
                </a: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9BF79C80-1E6B-42A2-8487-B943C15CCA97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54" name="Oval 53">
                  <a:extLst>
                    <a:ext uri="{FF2B5EF4-FFF2-40B4-BE49-F238E27FC236}">
                      <a16:creationId xmlns:a16="http://schemas.microsoft.com/office/drawing/2014/main" id="{94246C5D-B873-46B7-8CF3-EF365D1742D9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5" name="Straight Arrow Connector 54">
                  <a:extLst>
                    <a:ext uri="{FF2B5EF4-FFF2-40B4-BE49-F238E27FC236}">
                      <a16:creationId xmlns:a16="http://schemas.microsoft.com/office/drawing/2014/main" id="{C60E0A2E-7E28-4837-89D0-6A42D5835D8B}"/>
                    </a:ext>
                  </a:extLst>
                </p:cNvPr>
                <p:cNvCxnSpPr>
                  <a:cxnSpLocks/>
                  <a:stCxn id="54" idx="6"/>
                  <a:endCxn id="52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51" name="Picture 2">
              <a:extLst>
                <a:ext uri="{FF2B5EF4-FFF2-40B4-BE49-F238E27FC236}">
                  <a16:creationId xmlns:a16="http://schemas.microsoft.com/office/drawing/2014/main" id="{28162527-4670-48FD-AB80-0BA5DBB358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7902" b="7902"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5D7C1D0-C2B0-4C2F-84B3-479EC7593653}"/>
              </a:ext>
            </a:extLst>
          </p:cNvPr>
          <p:cNvGrpSpPr/>
          <p:nvPr/>
        </p:nvGrpSpPr>
        <p:grpSpPr>
          <a:xfrm>
            <a:off x="708703" y="2624836"/>
            <a:ext cx="4371956" cy="1071288"/>
            <a:chOff x="944937" y="3499780"/>
            <a:chExt cx="5829274" cy="1428383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944937" y="3499780"/>
              <a:ext cx="582927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202192"/>
                  </a:solidFill>
                  <a:latin typeface="Segoe UI Semibold"/>
                </a:rPr>
                <a:t>GET</a:t>
              </a:r>
              <a:endParaRPr lang="en-US">
                <a:solidFill>
                  <a:srgbClr val="202192"/>
                </a:solidFill>
                <a:latin typeface="Segoe UI Semibold"/>
              </a:endParaRPr>
            </a:p>
            <a:p>
              <a:pPr algn="ctr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http://localhost:3500/v1.0/state/corpdb/planet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A13ED8A-7C70-43CD-A99F-1C709DF4E2D2}"/>
                </a:ext>
              </a:extLst>
            </p:cNvPr>
            <p:cNvSpPr txBox="1"/>
            <p:nvPr/>
          </p:nvSpPr>
          <p:spPr>
            <a:xfrm>
              <a:off x="2842347" y="4281832"/>
              <a:ext cx="203445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r>
                <a:rPr lang="en-US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DeathStar</a:t>
              </a:r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endParaRPr lang="en-US" sz="105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754311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!!StateBG">
            <a:extLst>
              <a:ext uri="{FF2B5EF4-FFF2-40B4-BE49-F238E27FC236}">
                <a16:creationId xmlns:a16="http://schemas.microsoft.com/office/drawing/2014/main" id="{7F5A2C15-6A44-4FC4-9396-272347CDDE82}"/>
              </a:ext>
            </a:extLst>
          </p:cNvPr>
          <p:cNvSpPr/>
          <p:nvPr/>
        </p:nvSpPr>
        <p:spPr bwMode="auto">
          <a:xfrm>
            <a:off x="11705948" y="2240455"/>
            <a:ext cx="2711052" cy="6220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State management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63311" y="342900"/>
            <a:ext cx="251842" cy="412242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57189" y="1272710"/>
            <a:ext cx="1096446" cy="1279187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669868" y="2525411"/>
              <a:ext cx="880464" cy="29485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FFFFFF"/>
                  </a:solidFill>
                  <a:latin typeface="Segoe UI Semibold"/>
                </a:rPr>
                <a:t>My App</a:t>
              </a:r>
            </a:p>
          </p:txBody>
        </p:sp>
      </p:grp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413946" y="1542697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aphicFrame>
        <p:nvGraphicFramePr>
          <p:cNvPr id="37" name="!!StateTable">
            <a:extLst>
              <a:ext uri="{FF2B5EF4-FFF2-40B4-BE49-F238E27FC236}">
                <a16:creationId xmlns:a16="http://schemas.microsoft.com/office/drawing/2014/main" id="{C164C156-FFF4-4FD6-969D-D197DC385127}"/>
              </a:ext>
            </a:extLst>
          </p:cNvPr>
          <p:cNvGraphicFramePr>
            <a:graphicFrameLocks noGrp="1"/>
          </p:cNvGraphicFramePr>
          <p:nvPr/>
        </p:nvGraphicFramePr>
        <p:xfrm>
          <a:off x="11705948" y="2227832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27" name="Group 26">
            <a:extLst>
              <a:ext uri="{FF2B5EF4-FFF2-40B4-BE49-F238E27FC236}">
                <a16:creationId xmlns:a16="http://schemas.microsoft.com/office/drawing/2014/main" id="{CE6DEF14-C1C0-42D5-89A4-A974C1E5C123}"/>
              </a:ext>
            </a:extLst>
          </p:cNvPr>
          <p:cNvGrpSpPr/>
          <p:nvPr/>
        </p:nvGrpSpPr>
        <p:grpSpPr>
          <a:xfrm>
            <a:off x="4046497" y="1808264"/>
            <a:ext cx="1046306" cy="201978"/>
            <a:chOff x="5395328" y="2411019"/>
            <a:chExt cx="1395075" cy="269304"/>
          </a:xfrm>
        </p:grpSpPr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1FCEAB04-2146-4025-BDF9-14CB21FA1598}"/>
                </a:ext>
              </a:extLst>
            </p:cNvPr>
            <p:cNvCxnSpPr>
              <a:cxnSpLocks/>
              <a:endCxn id="36" idx="3"/>
            </p:cNvCxnSpPr>
            <p:nvPr/>
          </p:nvCxnSpPr>
          <p:spPr>
            <a:xfrm flipV="1">
              <a:off x="5395328" y="2545671"/>
              <a:ext cx="1146790" cy="32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3CCEE3FA-B18B-4285-A6C4-A6165194728B}"/>
                </a:ext>
              </a:extLst>
            </p:cNvPr>
            <p:cNvSpPr/>
            <p:nvPr/>
          </p:nvSpPr>
          <p:spPr bwMode="auto">
            <a:xfrm>
              <a:off x="6545916" y="2507737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7E8A183-4659-44A3-8C60-2768BAECAA50}"/>
                </a:ext>
              </a:extLst>
            </p:cNvPr>
            <p:cNvSpPr/>
            <p:nvPr/>
          </p:nvSpPr>
          <p:spPr bwMode="auto">
            <a:xfrm>
              <a:off x="6542118" y="2411019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0BCD9123-A6C3-4283-B953-15ED578E257E}"/>
              </a:ext>
            </a:extLst>
          </p:cNvPr>
          <p:cNvGrpSpPr/>
          <p:nvPr/>
        </p:nvGrpSpPr>
        <p:grpSpPr>
          <a:xfrm>
            <a:off x="10696196" y="1586987"/>
            <a:ext cx="3720804" cy="644532"/>
            <a:chOff x="6624637" y="2115983"/>
            <a:chExt cx="4961072" cy="859376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AE85B059-9028-4D11-80EF-4B35D3647D63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41" name="Rounded Rectangle 5">
                <a:extLst>
                  <a:ext uri="{FF2B5EF4-FFF2-40B4-BE49-F238E27FC236}">
                    <a16:creationId xmlns:a16="http://schemas.microsoft.com/office/drawing/2014/main" id="{99A35438-EEFA-474C-96BA-2478923AB2DB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 Cache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F61204FF-8D55-465C-A095-9AB2A6291284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5FCADB3-C6AC-420C-A3B8-2D3CAE04C6D8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284682B1-D9D0-4415-8353-6B1370A8E407}"/>
                    </a:ext>
                  </a:extLst>
                </p:cNvPr>
                <p:cNvCxnSpPr>
                  <a:cxnSpLocks/>
                  <a:stCxn id="43" idx="6"/>
                  <a:endCxn id="41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0" name="Picture 2" descr="See the source image">
              <a:extLst>
                <a:ext uri="{FF2B5EF4-FFF2-40B4-BE49-F238E27FC236}">
                  <a16:creationId xmlns:a16="http://schemas.microsoft.com/office/drawing/2014/main" id="{8865C9B6-4A41-45F5-B087-71A1125B9B8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5" name="Rounded Rectangle 5">
            <a:extLst>
              <a:ext uri="{FF2B5EF4-FFF2-40B4-BE49-F238E27FC236}">
                <a16:creationId xmlns:a16="http://schemas.microsoft.com/office/drawing/2014/main" id="{289546F7-73A3-4274-8E0C-B26B0521FEFC}"/>
              </a:ext>
            </a:extLst>
          </p:cNvPr>
          <p:cNvSpPr/>
          <p:nvPr/>
        </p:nvSpPr>
        <p:spPr bwMode="auto">
          <a:xfrm>
            <a:off x="5980155" y="2241432"/>
            <a:ext cx="2711052" cy="6084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46" name="Table 12">
            <a:extLst>
              <a:ext uri="{FF2B5EF4-FFF2-40B4-BE49-F238E27FC236}">
                <a16:creationId xmlns:a16="http://schemas.microsoft.com/office/drawing/2014/main" id="{76EECD04-3966-4C5E-8FC6-F9E475CBF87C}"/>
              </a:ext>
            </a:extLst>
          </p:cNvPr>
          <p:cNvGraphicFramePr>
            <a:graphicFrameLocks noGrp="1"/>
          </p:cNvGraphicFramePr>
          <p:nvPr/>
        </p:nvGraphicFramePr>
        <p:xfrm>
          <a:off x="5980155" y="2228809"/>
          <a:ext cx="2711053" cy="622028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105677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654280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74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100" b="0" kern="1200" err="1">
                          <a:latin typeface="Consolas" panose="020B0609020204030204" pitchFamily="49" charset="0"/>
                        </a:rPr>
                        <a:t>myApp</a:t>
                      </a:r>
                      <a:r>
                        <a:rPr lang="en-US" sz="1100" b="0" kern="1200">
                          <a:latin typeface="Consolas" panose="020B0609020204030204" pitchFamily="49" charset="0"/>
                        </a:rPr>
                        <a:t>-weapon</a:t>
                      </a:r>
                      <a:endParaRPr lang="en-US" sz="1100" b="0" kern="120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r>
                        <a:rPr lang="en-US" sz="1100" b="0" kern="1200" dirty="0" err="1">
                          <a:latin typeface="Consolas" panose="020B0609020204030204" pitchFamily="49" charset="0"/>
                        </a:rPr>
                        <a:t>DeathStar</a:t>
                      </a:r>
                      <a:r>
                        <a:rPr lang="en-US" sz="1100" b="0" kern="1200" dirty="0">
                          <a:latin typeface="Consolas" panose="020B0609020204030204" pitchFamily="49" charset="0"/>
                        </a:rPr>
                        <a:t>"</a:t>
                      </a:r>
                      <a:endParaRPr lang="en-US" sz="110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grpSp>
        <p:nvGrpSpPr>
          <p:cNvPr id="47" name="Group 46">
            <a:extLst>
              <a:ext uri="{FF2B5EF4-FFF2-40B4-BE49-F238E27FC236}">
                <a16:creationId xmlns:a16="http://schemas.microsoft.com/office/drawing/2014/main" id="{4CE36CB9-847E-4B7A-AFA3-62DB0630F013}"/>
              </a:ext>
            </a:extLst>
          </p:cNvPr>
          <p:cNvGrpSpPr/>
          <p:nvPr/>
        </p:nvGrpSpPr>
        <p:grpSpPr>
          <a:xfrm>
            <a:off x="4970403" y="1587964"/>
            <a:ext cx="3720804" cy="644532"/>
            <a:chOff x="6624637" y="2115983"/>
            <a:chExt cx="4961072" cy="859376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BB974CC5-C49C-4B7E-9DF3-7C1D6818D94E}"/>
                </a:ext>
              </a:extLst>
            </p:cNvPr>
            <p:cNvGrpSpPr/>
            <p:nvPr/>
          </p:nvGrpSpPr>
          <p:grpSpPr>
            <a:xfrm>
              <a:off x="6624637" y="2115983"/>
              <a:ext cx="4961072" cy="859376"/>
              <a:chOff x="6624637" y="2115983"/>
              <a:chExt cx="4961072" cy="859376"/>
            </a:xfrm>
          </p:grpSpPr>
          <p:sp>
            <p:nvSpPr>
              <p:cNvPr id="50" name="Rounded Rectangle 5">
                <a:extLst>
                  <a:ext uri="{FF2B5EF4-FFF2-40B4-BE49-F238E27FC236}">
                    <a16:creationId xmlns:a16="http://schemas.microsoft.com/office/drawing/2014/main" id="{4CDE9541-18C5-4308-8750-B0012525E130}"/>
                  </a:ext>
                </a:extLst>
              </p:cNvPr>
              <p:cNvSpPr/>
              <p:nvPr/>
            </p:nvSpPr>
            <p:spPr bwMode="auto">
              <a:xfrm>
                <a:off x="7970973" y="2115983"/>
                <a:ext cx="3614736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Azure CosmosDB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53E29AEE-180D-42D1-84DB-9F7A9D8AF651}"/>
                  </a:ext>
                </a:extLst>
              </p:cNvPr>
              <p:cNvGrpSpPr/>
              <p:nvPr/>
            </p:nvGrpSpPr>
            <p:grpSpPr>
              <a:xfrm>
                <a:off x="6624637" y="2493539"/>
                <a:ext cx="1346336" cy="104265"/>
                <a:chOff x="6624637" y="2493539"/>
                <a:chExt cx="1346336" cy="104265"/>
              </a:xfrm>
            </p:grpSpPr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C5CE5A47-2576-4AA3-B4B8-91B6D1F4CA5D}"/>
                    </a:ext>
                  </a:extLst>
                </p:cNvPr>
                <p:cNvSpPr/>
                <p:nvPr/>
              </p:nvSpPr>
              <p:spPr bwMode="auto">
                <a:xfrm>
                  <a:off x="6624637" y="2493539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99354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500" err="1">
                    <a:solidFill>
                      <a:srgbClr val="FFFFFF"/>
                    </a:solidFill>
                    <a:latin typeface="Segoe UI"/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28062735-C554-41E0-8C73-607A033A6E12}"/>
                    </a:ext>
                  </a:extLst>
                </p:cNvPr>
                <p:cNvCxnSpPr>
                  <a:cxnSpLocks/>
                  <a:stCxn id="52" idx="6"/>
                  <a:endCxn id="50" idx="1"/>
                </p:cNvCxnSpPr>
                <p:nvPr/>
              </p:nvCxnSpPr>
              <p:spPr>
                <a:xfrm flipV="1">
                  <a:off x="6728901" y="2545671"/>
                  <a:ext cx="1242072" cy="1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lg" len="lg"/>
                  <a:tailEnd type="none" w="lg" len="lg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49" name="Picture 2">
              <a:extLst>
                <a:ext uri="{FF2B5EF4-FFF2-40B4-BE49-F238E27FC236}">
                  <a16:creationId xmlns:a16="http://schemas.microsoft.com/office/drawing/2014/main" id="{9137B677-DCE5-4DD3-9095-6C000C3E67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t="7902" b="7902"/>
            <a:stretch/>
          </p:blipFill>
          <p:spPr bwMode="auto">
            <a:xfrm>
              <a:off x="8133103" y="2327366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5" name="!!StateArrow">
            <a:extLst>
              <a:ext uri="{FF2B5EF4-FFF2-40B4-BE49-F238E27FC236}">
                <a16:creationId xmlns:a16="http://schemas.microsoft.com/office/drawing/2014/main" id="{F20DA6BC-D667-4AAF-B08D-A1700B4A6A6B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 flipV="1">
            <a:off x="2053635" y="1911684"/>
            <a:ext cx="1360311" cy="62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4" name="Group 53">
            <a:extLst>
              <a:ext uri="{FF2B5EF4-FFF2-40B4-BE49-F238E27FC236}">
                <a16:creationId xmlns:a16="http://schemas.microsoft.com/office/drawing/2014/main" id="{7415E915-B970-4DE0-AE94-C27598BB40D0}"/>
              </a:ext>
            </a:extLst>
          </p:cNvPr>
          <p:cNvGrpSpPr/>
          <p:nvPr/>
        </p:nvGrpSpPr>
        <p:grpSpPr>
          <a:xfrm>
            <a:off x="708703" y="2624836"/>
            <a:ext cx="4371956" cy="1071288"/>
            <a:chOff x="944937" y="3499780"/>
            <a:chExt cx="5829274" cy="1428383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4E9DE57E-30CE-4848-9172-E60F465DB50A}"/>
                </a:ext>
              </a:extLst>
            </p:cNvPr>
            <p:cNvSpPr txBox="1"/>
            <p:nvPr/>
          </p:nvSpPr>
          <p:spPr>
            <a:xfrm>
              <a:off x="944937" y="3499780"/>
              <a:ext cx="5829274" cy="64633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800">
                  <a:solidFill>
                    <a:srgbClr val="202192"/>
                  </a:solidFill>
                  <a:latin typeface="Segoe UI Semibold"/>
                </a:rPr>
                <a:t>GET</a:t>
              </a:r>
              <a:endParaRPr lang="en-US">
                <a:solidFill>
                  <a:srgbClr val="202192"/>
                </a:solidFill>
                <a:latin typeface="Segoe UI Semibold"/>
              </a:endParaRPr>
            </a:p>
            <a:p>
              <a:pPr algn="ctr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http://localhost:3500/v1.0/state/corpdb/planet</a:t>
              </a: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E619BFEB-BE32-4175-B15C-795ECE7B4875}"/>
                </a:ext>
              </a:extLst>
            </p:cNvPr>
            <p:cNvSpPr txBox="1"/>
            <p:nvPr/>
          </p:nvSpPr>
          <p:spPr>
            <a:xfrm>
              <a:off x="2842347" y="4281832"/>
              <a:ext cx="2034454" cy="646331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r>
                <a:rPr lang="en-US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DeathStar</a:t>
              </a:r>
              <a:r>
                <a:rPr lang="en-US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</a:t>
              </a:r>
              <a:endParaRPr lang="en-US" sz="1050">
                <a:solidFill>
                  <a:srgbClr val="00000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0989328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6A15-64EA-4E35-BA24-1F99E314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415498"/>
          </a:xfrm>
        </p:spPr>
        <p:txBody>
          <a:bodyPr/>
          <a:lstStyle/>
          <a:p>
            <a:r>
              <a:rPr lang="en-US"/>
              <a:t>Dapr state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87E4-9CAE-478C-AAF2-423746EB5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724" y="1003605"/>
            <a:ext cx="3693317" cy="3834383"/>
          </a:xfrm>
        </p:spPr>
        <p:txBody>
          <a:bodyPr/>
          <a:lstStyle/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Save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Retrieve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GET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mystate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Delete state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DELETE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mystate</a:t>
            </a:r>
            <a:endParaRPr lang="en-US" sz="15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/>
              </a:rPr>
              <a:t>Get bulk state</a:t>
            </a:r>
            <a:r>
              <a:rPr lang="en-US">
                <a:solidFill>
                  <a:srgbClr val="202192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/bulk</a:t>
            </a:r>
          </a:p>
          <a:p>
            <a:pPr>
              <a:spcAft>
                <a:spcPts val="450"/>
              </a:spcAft>
              <a:defRPr/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Submit multiple state transactions</a:t>
            </a:r>
            <a:endParaRPr lang="en-US">
              <a:solidFill>
                <a:srgbClr val="202192"/>
              </a:solidFill>
            </a:endParaRPr>
          </a:p>
          <a:p>
            <a:pPr>
              <a:spcBef>
                <a:spcPts val="0"/>
              </a:spcBef>
              <a:spcAft>
                <a:spcPts val="1350"/>
              </a:spcAft>
              <a:defRPr/>
            </a:pP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solidFill>
                  <a:srgbClr val="000000"/>
                </a:solidFill>
                <a:latin typeface="Consolas" panose="020B0609020204030204" pitchFamily="49" charset="0"/>
              </a:rPr>
              <a:t>corpdb</a:t>
            </a:r>
            <a:r>
              <a:rPr lang="en-US" sz="1500">
                <a:solidFill>
                  <a:srgbClr val="000000"/>
                </a:solidFill>
                <a:latin typeface="Consolas" panose="020B0609020204030204" pitchFamily="49" charset="0"/>
              </a:rPr>
              <a:t>/transaction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B32-B0F2-4119-ACD1-ED6E6403D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corpdb-redis.yaml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33A7B-B3C6-4EFB-891E-51846FB73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5800" y="531891"/>
            <a:ext cx="4648196" cy="3065455"/>
          </a:xfrm>
        </p:spPr>
        <p:txBody>
          <a:bodyPr/>
          <a:lstStyle/>
          <a:p>
            <a:r>
              <a:rPr lang="en-US" sz="1200" err="1"/>
              <a:t>apiVersion</a:t>
            </a:r>
            <a:r>
              <a:rPr lang="en-US" sz="1200"/>
              <a:t>: dapr.io/v1alpha1</a:t>
            </a:r>
          </a:p>
          <a:p>
            <a:r>
              <a:rPr lang="en-US" sz="1200"/>
              <a:t>kind: Component</a:t>
            </a:r>
          </a:p>
          <a:p>
            <a:r>
              <a:rPr lang="en-US" sz="1200"/>
              <a:t>metadata:</a:t>
            </a:r>
          </a:p>
          <a:p>
            <a:r>
              <a:rPr lang="en-US" sz="1200"/>
              <a:t>  name: </a:t>
            </a:r>
            <a:r>
              <a:rPr lang="en-US" sz="1200" b="1" err="1"/>
              <a:t>corpdb</a:t>
            </a:r>
            <a:endParaRPr lang="en-US" sz="1200" b="1"/>
          </a:p>
          <a:p>
            <a:r>
              <a:rPr lang="en-US" sz="1200"/>
              <a:t>spec:</a:t>
            </a:r>
          </a:p>
          <a:p>
            <a:r>
              <a:rPr lang="en-US" sz="1200"/>
              <a:t>  type: </a:t>
            </a:r>
            <a:r>
              <a:rPr lang="en-US" sz="1200" err="1"/>
              <a:t>state.</a:t>
            </a:r>
            <a:r>
              <a:rPr lang="en-US" sz="1200" b="1" err="1"/>
              <a:t>redis</a:t>
            </a:r>
            <a:endParaRPr lang="en-US" sz="1200" b="1"/>
          </a:p>
          <a:p>
            <a:r>
              <a:rPr lang="en-US" sz="1200"/>
              <a:t>  version: v1</a:t>
            </a:r>
          </a:p>
          <a:p>
            <a:r>
              <a:rPr lang="en-US" sz="1200"/>
              <a:t>  metadata:</a:t>
            </a:r>
          </a:p>
          <a:p>
            <a:r>
              <a:rPr lang="en-US" sz="1200"/>
              <a:t>  - name: </a:t>
            </a:r>
            <a:r>
              <a:rPr lang="en-US" sz="1200" err="1"/>
              <a:t>redisHost</a:t>
            </a:r>
            <a:endParaRPr lang="en-US" sz="1200"/>
          </a:p>
          <a:p>
            <a:r>
              <a:rPr lang="en-US" sz="1200"/>
              <a:t>    value: redis-master.default.svc.cluster.local:6379</a:t>
            </a:r>
          </a:p>
          <a:p>
            <a:r>
              <a:rPr lang="en-US" sz="1200"/>
              <a:t>  - name: </a:t>
            </a:r>
            <a:r>
              <a:rPr lang="en-US" sz="1200" err="1"/>
              <a:t>redisPassword</a:t>
            </a:r>
            <a:endParaRPr lang="en-US" sz="1200"/>
          </a:p>
          <a:p>
            <a:r>
              <a:rPr lang="en-US" sz="1200"/>
              <a:t>    </a:t>
            </a:r>
            <a:r>
              <a:rPr lang="en-US" sz="1200" err="1"/>
              <a:t>secretKeyRef</a:t>
            </a:r>
            <a:r>
              <a:rPr lang="en-US" sz="1200"/>
              <a:t>:</a:t>
            </a:r>
          </a:p>
          <a:p>
            <a:r>
              <a:rPr lang="en-US" sz="1200"/>
              <a:t>      name: redis-secret</a:t>
            </a:r>
          </a:p>
          <a:p>
            <a:r>
              <a:rPr lang="en-US" sz="1200"/>
              <a:t>      key: redis-password</a:t>
            </a:r>
          </a:p>
        </p:txBody>
      </p:sp>
    </p:spTree>
    <p:extLst>
      <p:ext uri="{BB962C8B-B14F-4D97-AF65-F5344CB8AC3E}">
        <p14:creationId xmlns:p14="http://schemas.microsoft.com/office/powerpoint/2010/main" val="2475876059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6B6A15-64EA-4E35-BA24-1F99E314A0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8" y="342900"/>
            <a:ext cx="3693844" cy="415498"/>
          </a:xfrm>
        </p:spPr>
        <p:txBody>
          <a:bodyPr/>
          <a:lstStyle/>
          <a:p>
            <a:r>
              <a:rPr lang="en-US"/>
              <a:t>Dapr state API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6787E4-9CAE-478C-AAF2-423746EB53A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41724" y="1003605"/>
            <a:ext cx="3693317" cy="3834383"/>
          </a:xfrm>
        </p:spPr>
        <p:txBody>
          <a:bodyPr/>
          <a:lstStyle/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Save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Retrieve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GET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</a:t>
            </a:r>
            <a:r>
              <a:rPr lang="en-US" sz="1500" err="1">
                <a:latin typeface="Consolas" panose="020B0609020204030204" pitchFamily="49" charset="0"/>
              </a:rPr>
              <a:t>mystate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Delete state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DELETE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</a:t>
            </a:r>
            <a:r>
              <a:rPr lang="en-US" sz="1500" err="1">
                <a:latin typeface="Consolas" panose="020B0609020204030204" pitchFamily="49" charset="0"/>
              </a:rPr>
              <a:t>mystate</a:t>
            </a:r>
            <a:endParaRPr lang="en-US" sz="1500">
              <a:latin typeface="Consolas" panose="020B0609020204030204" pitchFamily="49" charset="0"/>
            </a:endParaRP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+mj-lt"/>
              </a:rPr>
              <a:t>Get bulk state</a:t>
            </a:r>
            <a:r>
              <a:rPr lang="en-US">
                <a:solidFill>
                  <a:srgbClr val="202192"/>
                </a:solidFill>
              </a:rPr>
              <a:t> 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/bulk</a:t>
            </a:r>
          </a:p>
          <a:p>
            <a:pPr>
              <a:spcAft>
                <a:spcPts val="45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Submit multiple state transactions</a:t>
            </a:r>
            <a:endParaRPr lang="en-US">
              <a:solidFill>
                <a:srgbClr val="202192"/>
              </a:solidFill>
            </a:endParaRP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sz="1500">
                <a:latin typeface="Consolas" panose="020B0609020204030204" pitchFamily="49" charset="0"/>
              </a:rPr>
              <a:t>POST /v1.0/state/</a:t>
            </a:r>
            <a:r>
              <a:rPr lang="en-US" sz="1500" err="1">
                <a:latin typeface="Consolas" panose="020B0609020204030204" pitchFamily="49" charset="0"/>
              </a:rPr>
              <a:t>corpdb</a:t>
            </a:r>
            <a:r>
              <a:rPr lang="en-US" sz="1500">
                <a:latin typeface="Consolas" panose="020B0609020204030204" pitchFamily="49" charset="0"/>
              </a:rPr>
              <a:t>/transaction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E5FB32-B0F2-4119-ACD1-ED6E6403DC6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err="1"/>
              <a:t>corpdb-cosmosdb.yaml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333A7B-B3C6-4EFB-891E-51846FB73CA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495800" y="531890"/>
            <a:ext cx="4648196" cy="4173450"/>
          </a:xfrm>
        </p:spPr>
        <p:txBody>
          <a:bodyPr/>
          <a:lstStyle/>
          <a:p>
            <a:r>
              <a:rPr lang="en-US" sz="1200" err="1"/>
              <a:t>apiVersion</a:t>
            </a:r>
            <a:r>
              <a:rPr lang="en-US" sz="1200"/>
              <a:t>: dapr.io/v1alpha1</a:t>
            </a:r>
          </a:p>
          <a:p>
            <a:r>
              <a:rPr lang="en-US" sz="1200"/>
              <a:t>kind: Component</a:t>
            </a:r>
          </a:p>
          <a:p>
            <a:r>
              <a:rPr lang="en-US" sz="1200"/>
              <a:t>metadata:</a:t>
            </a:r>
          </a:p>
          <a:p>
            <a:r>
              <a:rPr lang="en-US" sz="1200"/>
              <a:t>  name: </a:t>
            </a:r>
            <a:r>
              <a:rPr lang="en-US" sz="1200" b="1" err="1"/>
              <a:t>corpdb</a:t>
            </a:r>
            <a:endParaRPr lang="en-US" sz="1200" b="1"/>
          </a:p>
          <a:p>
            <a:r>
              <a:rPr lang="en-US" sz="1200"/>
              <a:t>spec:</a:t>
            </a:r>
          </a:p>
          <a:p>
            <a:r>
              <a:rPr lang="en-US" sz="1200"/>
              <a:t>  type: </a:t>
            </a:r>
            <a:r>
              <a:rPr lang="en-US" sz="1200" err="1"/>
              <a:t>state.</a:t>
            </a:r>
            <a:r>
              <a:rPr lang="en-US" sz="1200" b="1" err="1"/>
              <a:t>azure.cosmosdb</a:t>
            </a:r>
            <a:endParaRPr lang="en-US" sz="1200" b="1"/>
          </a:p>
          <a:p>
            <a:r>
              <a:rPr lang="en-US" sz="1200" b="1"/>
              <a:t>  </a:t>
            </a:r>
            <a:r>
              <a:rPr lang="en-US" sz="1200"/>
              <a:t>version: v1</a:t>
            </a:r>
          </a:p>
          <a:p>
            <a:r>
              <a:rPr lang="en-US" sz="1200"/>
              <a:t>  metadata:</a:t>
            </a:r>
          </a:p>
          <a:p>
            <a:r>
              <a:rPr lang="en-US" sz="1200"/>
              <a:t>  - name: </a:t>
            </a:r>
            <a:r>
              <a:rPr lang="en-US" sz="1200" err="1"/>
              <a:t>url</a:t>
            </a:r>
            <a:endParaRPr lang="en-US" sz="1200"/>
          </a:p>
          <a:p>
            <a:r>
              <a:rPr lang="en-US" sz="1200"/>
              <a:t>    value: corpdb.documents.azure.com</a:t>
            </a:r>
          </a:p>
          <a:p>
            <a:r>
              <a:rPr lang="en-US" sz="1200"/>
              <a:t>  - name: </a:t>
            </a:r>
            <a:r>
              <a:rPr lang="en-US" sz="1200" err="1"/>
              <a:t>masterKey</a:t>
            </a:r>
            <a:endParaRPr lang="en-US" sz="1200"/>
          </a:p>
          <a:p>
            <a:r>
              <a:rPr lang="en-US" sz="1200"/>
              <a:t>    </a:t>
            </a:r>
            <a:r>
              <a:rPr lang="en-US" sz="1200" err="1"/>
              <a:t>secretKeyRef</a:t>
            </a:r>
            <a:r>
              <a:rPr lang="en-US" sz="1200"/>
              <a:t>:</a:t>
            </a:r>
          </a:p>
          <a:p>
            <a:r>
              <a:rPr lang="en-US" sz="1200"/>
              <a:t>      name: master-key</a:t>
            </a:r>
          </a:p>
          <a:p>
            <a:r>
              <a:rPr lang="en-US" sz="1200"/>
              <a:t>      key: cosmos-key</a:t>
            </a:r>
          </a:p>
          <a:p>
            <a:r>
              <a:rPr lang="en-US" sz="1200"/>
              <a:t>  - name: database</a:t>
            </a:r>
          </a:p>
          <a:p>
            <a:r>
              <a:rPr lang="en-US" sz="1200"/>
              <a:t>    value: orders</a:t>
            </a:r>
          </a:p>
          <a:p>
            <a:r>
              <a:rPr lang="en-US" sz="1200"/>
              <a:t>  - name: collection</a:t>
            </a:r>
          </a:p>
          <a:p>
            <a:r>
              <a:rPr lang="en-US" sz="1200"/>
              <a:t>    value: processed</a:t>
            </a:r>
          </a:p>
          <a:p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196250867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924158" y="1785073"/>
            <a:ext cx="7295685" cy="243688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160089" y="1637901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4172495" y="2086232"/>
            <a:ext cx="799011" cy="622253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0ED6DA03-018B-4D45-8E42-7A654A7AB5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055" y="932331"/>
            <a:ext cx="8263890" cy="415499"/>
          </a:xfrm>
        </p:spPr>
        <p:txBody>
          <a:bodyPr/>
          <a:lstStyle/>
          <a:p>
            <a:pPr algn="ctr"/>
            <a:r>
              <a:rPr lang="en-US"/>
              <a:t>Microservice building blocks</a:t>
            </a:r>
          </a:p>
        </p:txBody>
      </p:sp>
      <p:grpSp>
        <p:nvGrpSpPr>
          <p:cNvPr id="105" name="Group 104">
            <a:extLst>
              <a:ext uri="{FF2B5EF4-FFF2-40B4-BE49-F238E27FC236}">
                <a16:creationId xmlns:a16="http://schemas.microsoft.com/office/drawing/2014/main" id="{9068566A-35B8-4E10-A49E-E620705CB6E3}"/>
              </a:ext>
            </a:extLst>
          </p:cNvPr>
          <p:cNvGrpSpPr/>
          <p:nvPr/>
        </p:nvGrpSpPr>
        <p:grpSpPr>
          <a:xfrm>
            <a:off x="1239872" y="2866089"/>
            <a:ext cx="6659436" cy="1124585"/>
            <a:chOff x="1653163" y="3821452"/>
            <a:chExt cx="8879248" cy="1499446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EA53FAD-074E-43AB-95A5-6AB06A6A9B10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671078C8-798D-453D-B9A7-3DEA3F216394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812614EF-FBDC-4940-B9B6-07C37E6265A3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E271AA71-2F03-4A46-BE02-49B7DB509ABB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D85AE504-46E5-4264-9738-45500C2A2B2B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AFDC1B81-6CBF-4655-8E8B-03E5617D2BC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46AB0EFB-6B74-4DD8-8F17-52D520DB929C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0C297B1-5F45-4F39-BA6F-B05925876F4F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8" name="Group 17">
                <a:extLst>
                  <a:ext uri="{FF2B5EF4-FFF2-40B4-BE49-F238E27FC236}">
                    <a16:creationId xmlns:a16="http://schemas.microsoft.com/office/drawing/2014/main" id="{C149CC02-226A-46B8-B69C-ADF2752FACF4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19" name="Rectangle 932">
                  <a:extLst>
                    <a:ext uri="{FF2B5EF4-FFF2-40B4-BE49-F238E27FC236}">
                      <a16:creationId xmlns:a16="http://schemas.microsoft.com/office/drawing/2014/main" id="{03FD38ED-B650-4B43-BD2B-2403D291F1C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0" name="Freeform 933">
                  <a:extLst>
                    <a:ext uri="{FF2B5EF4-FFF2-40B4-BE49-F238E27FC236}">
                      <a16:creationId xmlns:a16="http://schemas.microsoft.com/office/drawing/2014/main" id="{53101A5B-79E1-4F64-960E-8CDA4A8714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" name="Freeform 934">
                  <a:extLst>
                    <a:ext uri="{FF2B5EF4-FFF2-40B4-BE49-F238E27FC236}">
                      <a16:creationId xmlns:a16="http://schemas.microsoft.com/office/drawing/2014/main" id="{3692C1E4-139D-4DCF-A2D3-F2716188D76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2" name="Rectangle 936">
                  <a:extLst>
                    <a:ext uri="{FF2B5EF4-FFF2-40B4-BE49-F238E27FC236}">
                      <a16:creationId xmlns:a16="http://schemas.microsoft.com/office/drawing/2014/main" id="{799A9129-457A-4546-A425-87D06B614FC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" name="Rectangle 937">
                  <a:extLst>
                    <a:ext uri="{FF2B5EF4-FFF2-40B4-BE49-F238E27FC236}">
                      <a16:creationId xmlns:a16="http://schemas.microsoft.com/office/drawing/2014/main" id="{287EACA5-14B3-4E44-9770-1C89DB9907A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" name="Oval 938">
                  <a:extLst>
                    <a:ext uri="{FF2B5EF4-FFF2-40B4-BE49-F238E27FC236}">
                      <a16:creationId xmlns:a16="http://schemas.microsoft.com/office/drawing/2014/main" id="{77CED5C6-FAFD-4A75-B270-5A102B477B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" name="Rectangle 939">
                  <a:extLst>
                    <a:ext uri="{FF2B5EF4-FFF2-40B4-BE49-F238E27FC236}">
                      <a16:creationId xmlns:a16="http://schemas.microsoft.com/office/drawing/2014/main" id="{844341F2-5ECC-4693-A597-9C2ADAD3129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6" name="Oval 940">
                  <a:extLst>
                    <a:ext uri="{FF2B5EF4-FFF2-40B4-BE49-F238E27FC236}">
                      <a16:creationId xmlns:a16="http://schemas.microsoft.com/office/drawing/2014/main" id="{7D877050-EB84-45FC-9AE7-522E35146FE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7" name="Oval 941">
                  <a:extLst>
                    <a:ext uri="{FF2B5EF4-FFF2-40B4-BE49-F238E27FC236}">
                      <a16:creationId xmlns:a16="http://schemas.microsoft.com/office/drawing/2014/main" id="{6ED71187-0F4C-4548-8BCB-44FF9C822D9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8" name="Oval 942">
                  <a:extLst>
                    <a:ext uri="{FF2B5EF4-FFF2-40B4-BE49-F238E27FC236}">
                      <a16:creationId xmlns:a16="http://schemas.microsoft.com/office/drawing/2014/main" id="{44D81700-5FB5-4C4D-AC4F-141B78D3CCA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9" name="Rectangle 943">
                  <a:extLst>
                    <a:ext uri="{FF2B5EF4-FFF2-40B4-BE49-F238E27FC236}">
                      <a16:creationId xmlns:a16="http://schemas.microsoft.com/office/drawing/2014/main" id="{CE58981E-97D7-4BB4-AEF5-E8579955400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0" name="Rectangle 944" descr="component solutions">
                  <a:extLst>
                    <a:ext uri="{FF2B5EF4-FFF2-40B4-BE49-F238E27FC236}">
                      <a16:creationId xmlns:a16="http://schemas.microsoft.com/office/drawing/2014/main" id="{2D1E9358-EE2F-4137-A933-31488D86D4E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1" name="Freeform 945">
                  <a:extLst>
                    <a:ext uri="{FF2B5EF4-FFF2-40B4-BE49-F238E27FC236}">
                      <a16:creationId xmlns:a16="http://schemas.microsoft.com/office/drawing/2014/main" id="{6D395133-C79E-49C0-8C51-0530E3B333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2" name="Freeform 946">
                  <a:extLst>
                    <a:ext uri="{FF2B5EF4-FFF2-40B4-BE49-F238E27FC236}">
                      <a16:creationId xmlns:a16="http://schemas.microsoft.com/office/drawing/2014/main" id="{0A4D77CC-720C-494C-9DB1-34204A7C54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33" name="Freeform 947">
                  <a:extLst>
                    <a:ext uri="{FF2B5EF4-FFF2-40B4-BE49-F238E27FC236}">
                      <a16:creationId xmlns:a16="http://schemas.microsoft.com/office/drawing/2014/main" id="{01B795B6-12C0-4A5C-B0F2-5A312E2F7B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EAC23E41-9504-4AE3-A442-2656DEED0A3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35" name="Freeform: Shape 34">
                  <a:extLst>
                    <a:ext uri="{FF2B5EF4-FFF2-40B4-BE49-F238E27FC236}">
                      <a16:creationId xmlns:a16="http://schemas.microsoft.com/office/drawing/2014/main" id="{8CB72B3A-2DE1-4960-B84B-336ADBFD4DC1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BD7FE028-1295-4891-B435-3CE292D5BC0C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37" name="Freeform: Shape 36">
                  <a:extLst>
                    <a:ext uri="{FF2B5EF4-FFF2-40B4-BE49-F238E27FC236}">
                      <a16:creationId xmlns:a16="http://schemas.microsoft.com/office/drawing/2014/main" id="{0F555304-43BE-4FA1-8D9B-32CF08BC9902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38" name="Group 37">
                <a:extLst>
                  <a:ext uri="{FF2B5EF4-FFF2-40B4-BE49-F238E27FC236}">
                    <a16:creationId xmlns:a16="http://schemas.microsoft.com/office/drawing/2014/main" id="{1045B21A-9B0F-4A64-9F9F-F5755172A59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39" name="AutoShape 131">
                  <a:extLst>
                    <a:ext uri="{FF2B5EF4-FFF2-40B4-BE49-F238E27FC236}">
                      <a16:creationId xmlns:a16="http://schemas.microsoft.com/office/drawing/2014/main" id="{7E3C6944-7721-4A33-B6C0-A8D62F1A3E93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0" name="Rectangle 133">
                  <a:extLst>
                    <a:ext uri="{FF2B5EF4-FFF2-40B4-BE49-F238E27FC236}">
                      <a16:creationId xmlns:a16="http://schemas.microsoft.com/office/drawing/2014/main" id="{640D14A2-0750-4884-AB17-8D418C72596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1" name="Rectangle 134">
                  <a:extLst>
                    <a:ext uri="{FF2B5EF4-FFF2-40B4-BE49-F238E27FC236}">
                      <a16:creationId xmlns:a16="http://schemas.microsoft.com/office/drawing/2014/main" id="{018A338D-FCF8-4530-AC17-2B938795054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2" name="Rectangle 135">
                  <a:extLst>
                    <a:ext uri="{FF2B5EF4-FFF2-40B4-BE49-F238E27FC236}">
                      <a16:creationId xmlns:a16="http://schemas.microsoft.com/office/drawing/2014/main" id="{F426ED62-5F4D-47DC-B7D4-FE7A9E7A197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3" name="Rectangle 136">
                  <a:extLst>
                    <a:ext uri="{FF2B5EF4-FFF2-40B4-BE49-F238E27FC236}">
                      <a16:creationId xmlns:a16="http://schemas.microsoft.com/office/drawing/2014/main" id="{4BBB1083-5978-41B2-A5C9-DE8318C9362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4" name="Rectangle 137">
                  <a:extLst>
                    <a:ext uri="{FF2B5EF4-FFF2-40B4-BE49-F238E27FC236}">
                      <a16:creationId xmlns:a16="http://schemas.microsoft.com/office/drawing/2014/main" id="{99F0C0E5-C8C7-422E-9883-95F93074169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45" name="Freeform 138">
                  <a:extLst>
                    <a:ext uri="{FF2B5EF4-FFF2-40B4-BE49-F238E27FC236}">
                      <a16:creationId xmlns:a16="http://schemas.microsoft.com/office/drawing/2014/main" id="{FF65496F-8B44-44E4-8AB5-EA29142036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370CA33B-1D68-40E0-889E-0441EE49C247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50" name="Freeform: Shape 49">
                  <a:extLst>
                    <a:ext uri="{FF2B5EF4-FFF2-40B4-BE49-F238E27FC236}">
                      <a16:creationId xmlns:a16="http://schemas.microsoft.com/office/drawing/2014/main" id="{AEDC5C51-573C-4B83-9CDA-2E2993863932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1" name="Freeform: Shape 50">
                  <a:extLst>
                    <a:ext uri="{FF2B5EF4-FFF2-40B4-BE49-F238E27FC236}">
                      <a16:creationId xmlns:a16="http://schemas.microsoft.com/office/drawing/2014/main" id="{272800E8-7E1C-4491-94D0-171A560D0F5C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2" name="Freeform: Shape 51">
                  <a:extLst>
                    <a:ext uri="{FF2B5EF4-FFF2-40B4-BE49-F238E27FC236}">
                      <a16:creationId xmlns:a16="http://schemas.microsoft.com/office/drawing/2014/main" id="{0DCE2411-0779-4B6F-8616-1865E3CF1DE4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3" name="Freeform: Shape 52">
                  <a:extLst>
                    <a:ext uri="{FF2B5EF4-FFF2-40B4-BE49-F238E27FC236}">
                      <a16:creationId xmlns:a16="http://schemas.microsoft.com/office/drawing/2014/main" id="{3F86A54F-3A05-4717-9784-651A8A5917A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4" name="Freeform: Shape 53">
                  <a:extLst>
                    <a:ext uri="{FF2B5EF4-FFF2-40B4-BE49-F238E27FC236}">
                      <a16:creationId xmlns:a16="http://schemas.microsoft.com/office/drawing/2014/main" id="{B50773B8-E4C1-478C-AADA-2D5C795B6835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5" name="Freeform: Shape 54">
                  <a:extLst>
                    <a:ext uri="{FF2B5EF4-FFF2-40B4-BE49-F238E27FC236}">
                      <a16:creationId xmlns:a16="http://schemas.microsoft.com/office/drawing/2014/main" id="{A29CD661-D468-4E2D-862F-041494140EF5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6" name="Freeform: Shape 55">
                  <a:extLst>
                    <a:ext uri="{FF2B5EF4-FFF2-40B4-BE49-F238E27FC236}">
                      <a16:creationId xmlns:a16="http://schemas.microsoft.com/office/drawing/2014/main" id="{4A7EB8EE-0022-482C-9760-2CBECAA2DE7A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57" name="Freeform: Shape 56">
                  <a:extLst>
                    <a:ext uri="{FF2B5EF4-FFF2-40B4-BE49-F238E27FC236}">
                      <a16:creationId xmlns:a16="http://schemas.microsoft.com/office/drawing/2014/main" id="{D3ADF20C-17A6-4645-841A-DAF159AB2E28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F203CD3F-0463-46E4-B2F2-25C4F1C9E8A5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59" name="Freeform 855">
                  <a:extLst>
                    <a:ext uri="{FF2B5EF4-FFF2-40B4-BE49-F238E27FC236}">
                      <a16:creationId xmlns:a16="http://schemas.microsoft.com/office/drawing/2014/main" id="{C2045990-6220-44F5-A1EF-9BB34474A2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0" name="Oval 757">
                  <a:extLst>
                    <a:ext uri="{FF2B5EF4-FFF2-40B4-BE49-F238E27FC236}">
                      <a16:creationId xmlns:a16="http://schemas.microsoft.com/office/drawing/2014/main" id="{CB7A8B6C-C8D2-4128-8692-92831FD83BF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1" name="Freeform 855">
                  <a:extLst>
                    <a:ext uri="{FF2B5EF4-FFF2-40B4-BE49-F238E27FC236}">
                      <a16:creationId xmlns:a16="http://schemas.microsoft.com/office/drawing/2014/main" id="{C8ADA143-9B91-48D9-950E-6B2D37D465C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2" name="Oval 757">
                  <a:extLst>
                    <a:ext uri="{FF2B5EF4-FFF2-40B4-BE49-F238E27FC236}">
                      <a16:creationId xmlns:a16="http://schemas.microsoft.com/office/drawing/2014/main" id="{FE48BBA6-55AF-47F2-9BA3-81A2AE01CC8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3" name="Freeform 855">
                  <a:extLst>
                    <a:ext uri="{FF2B5EF4-FFF2-40B4-BE49-F238E27FC236}">
                      <a16:creationId xmlns:a16="http://schemas.microsoft.com/office/drawing/2014/main" id="{CBA8B1A7-BE67-45D5-9FD3-173941B38A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4" name="Oval 757">
                  <a:extLst>
                    <a:ext uri="{FF2B5EF4-FFF2-40B4-BE49-F238E27FC236}">
                      <a16:creationId xmlns:a16="http://schemas.microsoft.com/office/drawing/2014/main" id="{63F97EBE-AF2C-4A1E-A256-B4323F7034C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65" name="Oval 757">
                  <a:extLst>
                    <a:ext uri="{FF2B5EF4-FFF2-40B4-BE49-F238E27FC236}">
                      <a16:creationId xmlns:a16="http://schemas.microsoft.com/office/drawing/2014/main" id="{5996B268-D561-4D6F-91B2-E8AF7B1BA4C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C0EE6DEB-E60C-419C-B4C4-78A591232E94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Extensible</a:t>
                </a:r>
              </a:p>
            </p:txBody>
          </p:sp>
          <p:grpSp>
            <p:nvGrpSpPr>
              <p:cNvPr id="74" name="Group 73">
                <a:extLst>
                  <a:ext uri="{FF2B5EF4-FFF2-40B4-BE49-F238E27FC236}">
                    <a16:creationId xmlns:a16="http://schemas.microsoft.com/office/drawing/2014/main" id="{EC498E3E-980A-4E24-833C-171C3C8A6C7D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75" name="Freeform: Shape 74">
                  <a:extLst>
                    <a:ext uri="{FF2B5EF4-FFF2-40B4-BE49-F238E27FC236}">
                      <a16:creationId xmlns:a16="http://schemas.microsoft.com/office/drawing/2014/main" id="{CDA8EA12-8F5A-4968-84DE-25A54F413B65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6D3B95E5-7F9D-4F0A-9545-4DA329BB931A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A63C8CEC-0C9B-4DEC-A395-783607FB7256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3DFD06FF-412D-4C1B-8B5C-034C0F49C548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81" name="signup issues" descr="signup issues, key">
                <a:extLst>
                  <a:ext uri="{FF2B5EF4-FFF2-40B4-BE49-F238E27FC236}">
                    <a16:creationId xmlns:a16="http://schemas.microsoft.com/office/drawing/2014/main" id="{A2698C36-4197-4BB7-937E-8810C3A42D28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88B0CBAC-500C-4308-A581-8395F0634CF1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C566EC1F-C890-41D0-86D6-B94AC6B90A65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0C4C30BF-D696-4BAF-8E10-7B8741DBAB20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95" name="Graphic 93">
              <a:extLst>
                <a:ext uri="{FF2B5EF4-FFF2-40B4-BE49-F238E27FC236}">
                  <a16:creationId xmlns:a16="http://schemas.microsoft.com/office/drawing/2014/main" id="{56DAAD39-FE99-4509-BDB5-9E1C18685AAA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37B14039-063D-4832-B4F9-5E93DF5BCD48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ED3A876A-9A6B-4578-BE24-BBF533177156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16CB76D-F855-49E8-AADF-EECC83E6453D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89E545F2-BA0F-4154-BF5B-69C72E1DC039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C49472BF-7C0E-41BF-80AB-78F80BAF6317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22BC50F-35A7-4A1D-8BFC-4616D72805D1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02" name="Graphic 67">
              <a:extLst>
                <a:ext uri="{FF2B5EF4-FFF2-40B4-BE49-F238E27FC236}">
                  <a16:creationId xmlns:a16="http://schemas.microsoft.com/office/drawing/2014/main" id="{31FAEC5A-53D1-4E7E-A8B2-CF086173AD17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35613455-807A-4A29-8BAB-B4D13F3FFB10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9FEE822F-9B10-43E7-9AF5-C8E0243611BB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797208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25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 L 1.25E-6 0.025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4" grpId="0"/>
      <p:bldP spid="4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BEA8F6B9-4FC7-47FA-992C-8189DEBDA861}"/>
              </a:ext>
            </a:extLst>
          </p:cNvPr>
          <p:cNvGrpSpPr/>
          <p:nvPr/>
        </p:nvGrpSpPr>
        <p:grpSpPr>
          <a:xfrm>
            <a:off x="540178" y="1156376"/>
            <a:ext cx="3860372" cy="333881"/>
            <a:chOff x="584200" y="1384302"/>
            <a:chExt cx="4486401" cy="445174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C27D4C6F-26DF-4B98-A694-286C90F6FB82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4F12B96-F004-48A4-AB7A-13F59D17D2C5}"/>
                </a:ext>
              </a:extLst>
            </p:cNvPr>
            <p:cNvSpPr/>
            <p:nvPr/>
          </p:nvSpPr>
          <p:spPr>
            <a:xfrm>
              <a:off x="1122364" y="1398589"/>
              <a:ext cx="3948237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>
                <a:spcBef>
                  <a:spcPts val="225"/>
                </a:spcBef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Standard APIs accessed over http/gRPC protocols from user service code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948AA27C-CF45-4569-9C0B-95C875CA4DAC}"/>
              </a:ext>
            </a:extLst>
          </p:cNvPr>
          <p:cNvGrpSpPr/>
          <p:nvPr/>
        </p:nvGrpSpPr>
        <p:grpSpPr>
          <a:xfrm>
            <a:off x="4974709" y="1127998"/>
            <a:ext cx="3431012" cy="333879"/>
            <a:chOff x="584200" y="1384302"/>
            <a:chExt cx="4574682" cy="445172"/>
          </a:xfrm>
        </p:grpSpPr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AF053212-E931-4FE4-995D-61A3F6F60D7D}"/>
                </a:ext>
              </a:extLst>
            </p:cNvPr>
            <p:cNvSpPr/>
            <p:nvPr/>
          </p:nvSpPr>
          <p:spPr>
            <a:xfrm>
              <a:off x="584200" y="1384302"/>
              <a:ext cx="368300" cy="306304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324" kern="0">
                <a:solidFill>
                  <a:srgbClr val="000000"/>
                </a:solidFill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B60552F2-B674-42C5-9860-E4974379C086}"/>
                </a:ext>
              </a:extLst>
            </p:cNvPr>
            <p:cNvSpPr/>
            <p:nvPr/>
          </p:nvSpPr>
          <p:spPr>
            <a:xfrm>
              <a:off x="1122363" y="1398587"/>
              <a:ext cx="4036519" cy="43088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defTabSz="685775">
                <a:defRPr/>
              </a:pPr>
              <a:r>
                <a:rPr lang="en-US" sz="1050" kern="0">
                  <a:solidFill>
                    <a:srgbClr val="000000"/>
                  </a:solidFill>
                </a:rPr>
                <a:t>Runs as local “side car library” dynamically loaded at runtime for each service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3314763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3832431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3167591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915788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Title 65">
            <a:extLst>
              <a:ext uri="{FF2B5EF4-FFF2-40B4-BE49-F238E27FC236}">
                <a16:creationId xmlns:a16="http://schemas.microsoft.com/office/drawing/2014/main" id="{B30CA314-5897-409F-A261-C65E564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Any language and framework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1693780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2521571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3579557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Application Configuration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11327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4.07407E-6 L -2.29167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25E-7 -3.7037E-7 L -6.25E-7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 0.0257 " pathEditMode="relative" rAng="0" ptsTypes="AA">
                                      <p:cBhvr>
                                        <p:cTn id="21" dur="500" spd="-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AA79313-D575-4F75-B984-36733D176AF9}"/>
              </a:ext>
            </a:extLst>
          </p:cNvPr>
          <p:cNvSpPr/>
          <p:nvPr/>
        </p:nvSpPr>
        <p:spPr bwMode="auto">
          <a:xfrm>
            <a:off x="436627" y="2449588"/>
            <a:ext cx="8268461" cy="1577579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2000" sy="102000" algn="ctr" rotWithShape="0">
              <a:prstClr val="black">
                <a:alpha val="2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b="1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7" name="Graphic 16">
            <a:extLst>
              <a:ext uri="{FF2B5EF4-FFF2-40B4-BE49-F238E27FC236}">
                <a16:creationId xmlns:a16="http://schemas.microsoft.com/office/drawing/2014/main" id="{3DC59CFF-EA6E-4DD4-8B0B-4FACA3989EB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9333" t="18330" r="9333" b="18330"/>
          <a:stretch/>
        </p:blipFill>
        <p:spPr>
          <a:xfrm>
            <a:off x="741227" y="2967256"/>
            <a:ext cx="799011" cy="622253"/>
          </a:xfrm>
          <a:prstGeom prst="rect">
            <a:avLst/>
          </a:prstGeom>
        </p:spPr>
      </p:pic>
      <p:grpSp>
        <p:nvGrpSpPr>
          <p:cNvPr id="67" name="Group 66">
            <a:extLst>
              <a:ext uri="{FF2B5EF4-FFF2-40B4-BE49-F238E27FC236}">
                <a16:creationId xmlns:a16="http://schemas.microsoft.com/office/drawing/2014/main" id="{2FF7ECAF-FFA0-4B4A-B374-B62044645A9E}"/>
              </a:ext>
            </a:extLst>
          </p:cNvPr>
          <p:cNvGrpSpPr/>
          <p:nvPr/>
        </p:nvGrpSpPr>
        <p:grpSpPr>
          <a:xfrm>
            <a:off x="3226997" y="2302416"/>
            <a:ext cx="2823822" cy="283625"/>
            <a:chOff x="5123845" y="4079063"/>
            <a:chExt cx="3765096" cy="378166"/>
          </a:xfrm>
        </p:grpSpPr>
        <p:sp>
          <p:nvSpPr>
            <p:cNvPr id="71" name="Rounded Rectangle 5">
              <a:extLst>
                <a:ext uri="{FF2B5EF4-FFF2-40B4-BE49-F238E27FC236}">
                  <a16:creationId xmlns:a16="http://schemas.microsoft.com/office/drawing/2014/main" id="{D543A6E1-1AD8-491E-B76A-C9E3A749DF1B}"/>
                </a:ext>
              </a:extLst>
            </p:cNvPr>
            <p:cNvSpPr/>
            <p:nvPr/>
          </p:nvSpPr>
          <p:spPr bwMode="auto">
            <a:xfrm flipH="1">
              <a:off x="5123845" y="4081986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HTTP API</a:t>
              </a:r>
            </a:p>
          </p:txBody>
        </p:sp>
        <p:sp>
          <p:nvSpPr>
            <p:cNvPr id="72" name="Rounded Rectangle 5">
              <a:extLst>
                <a:ext uri="{FF2B5EF4-FFF2-40B4-BE49-F238E27FC236}">
                  <a16:creationId xmlns:a16="http://schemas.microsoft.com/office/drawing/2014/main" id="{11F7CD0D-F7F5-4927-BA4A-B5BC6C326CFD}"/>
                </a:ext>
              </a:extLst>
            </p:cNvPr>
            <p:cNvSpPr/>
            <p:nvPr/>
          </p:nvSpPr>
          <p:spPr bwMode="auto">
            <a:xfrm flipH="1">
              <a:off x="7244215" y="4079063"/>
              <a:ext cx="1644726" cy="375243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050" kern="0">
                  <a:solidFill>
                    <a:srgbClr val="0078D4"/>
                  </a:solidFill>
                  <a:latin typeface="Segoe UI Semibold"/>
                  <a:cs typeface="Segoe UI" pitchFamily="34" charset="0"/>
                </a:rPr>
                <a:t>gRPC API</a:t>
              </a:r>
            </a:p>
          </p:txBody>
        </p: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7C71B682-EBB3-40BE-A1DB-5A35861E5861}"/>
              </a:ext>
            </a:extLst>
          </p:cNvPr>
          <p:cNvGrpSpPr/>
          <p:nvPr/>
        </p:nvGrpSpPr>
        <p:grpSpPr>
          <a:xfrm>
            <a:off x="3768924" y="2050613"/>
            <a:ext cx="1606153" cy="252412"/>
            <a:chOff x="5008563" y="3743325"/>
            <a:chExt cx="2141537" cy="336549"/>
          </a:xfrm>
        </p:grpSpPr>
        <p:sp>
          <p:nvSpPr>
            <p:cNvPr id="69" name="Rectangle 2">
              <a:extLst>
                <a:ext uri="{FF2B5EF4-FFF2-40B4-BE49-F238E27FC236}">
                  <a16:creationId xmlns:a16="http://schemas.microsoft.com/office/drawing/2014/main" id="{FB3CED93-B24C-4FE8-BA95-D202CF6E9CE1}"/>
                </a:ext>
              </a:extLst>
            </p:cNvPr>
            <p:cNvSpPr/>
            <p:nvPr/>
          </p:nvSpPr>
          <p:spPr bwMode="auto">
            <a:xfrm>
              <a:off x="5008563" y="3930649"/>
              <a:ext cx="2141537" cy="149225"/>
            </a:xfrm>
            <a:custGeom>
              <a:avLst/>
              <a:gdLst>
                <a:gd name="connsiteX0" fmla="*/ 0 w 2222499"/>
                <a:gd name="connsiteY0" fmla="*/ 0 h 128270"/>
                <a:gd name="connsiteX1" fmla="*/ 2222499 w 2222499"/>
                <a:gd name="connsiteY1" fmla="*/ 0 h 128270"/>
                <a:gd name="connsiteX2" fmla="*/ 2222499 w 2222499"/>
                <a:gd name="connsiteY2" fmla="*/ 128270 h 128270"/>
                <a:gd name="connsiteX3" fmla="*/ 0 w 2222499"/>
                <a:gd name="connsiteY3" fmla="*/ 128270 h 128270"/>
                <a:gd name="connsiteX4" fmla="*/ 0 w 2222499"/>
                <a:gd name="connsiteY4" fmla="*/ 0 h 128270"/>
                <a:gd name="connsiteX0" fmla="*/ 0 w 2222499"/>
                <a:gd name="connsiteY0" fmla="*/ 128270 h 219710"/>
                <a:gd name="connsiteX1" fmla="*/ 0 w 2222499"/>
                <a:gd name="connsiteY1" fmla="*/ 0 h 219710"/>
                <a:gd name="connsiteX2" fmla="*/ 2222499 w 2222499"/>
                <a:gd name="connsiteY2" fmla="*/ 0 h 219710"/>
                <a:gd name="connsiteX3" fmla="*/ 2222499 w 2222499"/>
                <a:gd name="connsiteY3" fmla="*/ 128270 h 219710"/>
                <a:gd name="connsiteX4" fmla="*/ 91440 w 2222499"/>
                <a:gd name="connsiteY4" fmla="*/ 219710 h 219710"/>
                <a:gd name="connsiteX0" fmla="*/ 0 w 2222499"/>
                <a:gd name="connsiteY0" fmla="*/ 128270 h 721360"/>
                <a:gd name="connsiteX1" fmla="*/ 0 w 2222499"/>
                <a:gd name="connsiteY1" fmla="*/ 0 h 721360"/>
                <a:gd name="connsiteX2" fmla="*/ 2222499 w 2222499"/>
                <a:gd name="connsiteY2" fmla="*/ 0 h 721360"/>
                <a:gd name="connsiteX3" fmla="*/ 2222499 w 2222499"/>
                <a:gd name="connsiteY3" fmla="*/ 128270 h 721360"/>
                <a:gd name="connsiteX4" fmla="*/ 1821815 w 2222499"/>
                <a:gd name="connsiteY4" fmla="*/ 721360 h 721360"/>
                <a:gd name="connsiteX0" fmla="*/ 0 w 2222499"/>
                <a:gd name="connsiteY0" fmla="*/ 128270 h 359410"/>
                <a:gd name="connsiteX1" fmla="*/ 0 w 2222499"/>
                <a:gd name="connsiteY1" fmla="*/ 0 h 359410"/>
                <a:gd name="connsiteX2" fmla="*/ 2222499 w 2222499"/>
                <a:gd name="connsiteY2" fmla="*/ 0 h 359410"/>
                <a:gd name="connsiteX3" fmla="*/ 2222499 w 2222499"/>
                <a:gd name="connsiteY3" fmla="*/ 128270 h 359410"/>
                <a:gd name="connsiteX4" fmla="*/ 1139190 w 2222499"/>
                <a:gd name="connsiteY4" fmla="*/ 359410 h 359410"/>
                <a:gd name="connsiteX0" fmla="*/ 0 w 2222499"/>
                <a:gd name="connsiteY0" fmla="*/ 128270 h 128270"/>
                <a:gd name="connsiteX1" fmla="*/ 0 w 2222499"/>
                <a:gd name="connsiteY1" fmla="*/ 0 h 128270"/>
                <a:gd name="connsiteX2" fmla="*/ 2222499 w 2222499"/>
                <a:gd name="connsiteY2" fmla="*/ 0 h 128270"/>
                <a:gd name="connsiteX3" fmla="*/ 2222499 w 2222499"/>
                <a:gd name="connsiteY3" fmla="*/ 128270 h 128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22499" h="128270">
                  <a:moveTo>
                    <a:pt x="0" y="128270"/>
                  </a:moveTo>
                  <a:lnTo>
                    <a:pt x="0" y="0"/>
                  </a:lnTo>
                  <a:lnTo>
                    <a:pt x="2222499" y="0"/>
                  </a:lnTo>
                  <a:lnTo>
                    <a:pt x="2222499" y="128270"/>
                  </a:lnTo>
                </a:path>
              </a:pathLst>
            </a:custGeom>
            <a:noFill/>
            <a:ln w="19050" cap="flat" cmpd="sng" algn="ctr">
              <a:solidFill>
                <a:srgbClr val="737373"/>
              </a:solidFill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1500" kern="0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"/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5A14DA3-34BF-4665-8E31-D640BACC86B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089651" y="3743325"/>
              <a:ext cx="1" cy="196851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</p:grpSp>
      <p:sp>
        <p:nvSpPr>
          <p:cNvPr id="66" name="Title 65">
            <a:extLst>
              <a:ext uri="{FF2B5EF4-FFF2-40B4-BE49-F238E27FC236}">
                <a16:creationId xmlns:a16="http://schemas.microsoft.com/office/drawing/2014/main" id="{B30CA314-5897-409F-A261-C65E5646AE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Any cloud or edge infrastructure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23E67263-01D2-4D71-93B5-BE6693FDED03}"/>
              </a:ext>
            </a:extLst>
          </p:cNvPr>
          <p:cNvGrpSpPr/>
          <p:nvPr/>
        </p:nvGrpSpPr>
        <p:grpSpPr>
          <a:xfrm>
            <a:off x="436626" y="828604"/>
            <a:ext cx="8270748" cy="1228655"/>
            <a:chOff x="582168" y="2258372"/>
            <a:chExt cx="11027664" cy="1638207"/>
          </a:xfrm>
        </p:grpSpPr>
        <p:sp>
          <p:nvSpPr>
            <p:cNvPr id="93" name="Rounded Rectangle 5">
              <a:extLst>
                <a:ext uri="{FF2B5EF4-FFF2-40B4-BE49-F238E27FC236}">
                  <a16:creationId xmlns:a16="http://schemas.microsoft.com/office/drawing/2014/main" id="{232B117C-57A8-44FB-8DCB-4F3089BF8662}"/>
                </a:ext>
              </a:extLst>
            </p:cNvPr>
            <p:cNvSpPr/>
            <p:nvPr/>
          </p:nvSpPr>
          <p:spPr bwMode="auto">
            <a:xfrm>
              <a:off x="582168" y="2494211"/>
              <a:ext cx="11027664" cy="1402368"/>
            </a:xfrm>
            <a:prstGeom prst="rect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37160" tIns="20574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kern="0">
                  <a:solidFill>
                    <a:srgbClr val="000000"/>
                  </a:solidFill>
                  <a:latin typeface="Segoe UI Semibold"/>
                  <a:cs typeface="Segoe UI" pitchFamily="34" charset="0"/>
                </a:rPr>
                <a:t>Application code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9C414B8C-2015-4375-B3D5-D36832F44BA4}"/>
                </a:ext>
              </a:extLst>
            </p:cNvPr>
            <p:cNvSpPr txBox="1"/>
            <p:nvPr/>
          </p:nvSpPr>
          <p:spPr>
            <a:xfrm>
              <a:off x="1432491" y="3133035"/>
              <a:ext cx="9327020" cy="18466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900" kern="0">
                  <a:solidFill>
                    <a:srgbClr val="000000">
                      <a:lumMod val="65000"/>
                      <a:lumOff val="35000"/>
                    </a:srgbClr>
                  </a:solidFill>
                  <a:latin typeface="Segoe UI Semibold"/>
                  <a:ea typeface="Segoe UI Symbol"/>
                </a:rPr>
                <a:t>Microservices written in</a:t>
              </a:r>
            </a:p>
          </p:txBody>
        </p: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2A81A651-961E-47B0-8894-94627DAD56E9}"/>
                </a:ext>
              </a:extLst>
            </p:cNvPr>
            <p:cNvCxnSpPr>
              <a:cxnSpLocks/>
            </p:cNvCxnSpPr>
            <p:nvPr/>
          </p:nvCxnSpPr>
          <p:spPr>
            <a:xfrm>
              <a:off x="1071563" y="3230522"/>
              <a:ext cx="4060484" cy="9553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cxnSp>
          <p:nvCxnSpPr>
            <p:cNvPr id="98" name="Straight Connector 97">
              <a:extLst>
                <a:ext uri="{FF2B5EF4-FFF2-40B4-BE49-F238E27FC236}">
                  <a16:creationId xmlns:a16="http://schemas.microsoft.com/office/drawing/2014/main" id="{0F9E4444-1964-4754-98D1-F63944223F19}"/>
                </a:ext>
              </a:extLst>
            </p:cNvPr>
            <p:cNvCxnSpPr>
              <a:cxnSpLocks/>
            </p:cNvCxnSpPr>
            <p:nvPr/>
          </p:nvCxnSpPr>
          <p:spPr>
            <a:xfrm>
              <a:off x="7013576" y="3230522"/>
              <a:ext cx="4106862" cy="0"/>
            </a:xfrm>
            <a:prstGeom prst="line">
              <a:avLst/>
            </a:prstGeom>
            <a:noFill/>
            <a:ln w="19050" cap="flat" cmpd="sng" algn="ctr">
              <a:solidFill>
                <a:srgbClr val="737373"/>
              </a:solidFill>
              <a:prstDash val="solid"/>
              <a:headEnd type="none" w="lg" len="med"/>
              <a:tailEnd type="none" w="lg" len="med"/>
            </a:ln>
            <a:effectLst/>
          </p:spPr>
        </p:cxn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61DF3A65-F89D-4A66-8540-6D71E65B1756}"/>
                </a:ext>
              </a:extLst>
            </p:cNvPr>
            <p:cNvGrpSpPr/>
            <p:nvPr/>
          </p:nvGrpSpPr>
          <p:grpSpPr>
            <a:xfrm>
              <a:off x="5946720" y="2258372"/>
              <a:ext cx="467451" cy="467451"/>
              <a:chOff x="-580524" y="949870"/>
              <a:chExt cx="467451" cy="467451"/>
            </a:xfrm>
          </p:grpSpPr>
          <p:sp>
            <p:nvSpPr>
              <p:cNvPr id="105" name="Oval 104">
                <a:extLst>
                  <a:ext uri="{FF2B5EF4-FFF2-40B4-BE49-F238E27FC236}">
                    <a16:creationId xmlns:a16="http://schemas.microsoft.com/office/drawing/2014/main" id="{D639D9F0-7D7F-4DE3-A9F1-2B004622BF04}"/>
                  </a:ext>
                </a:extLst>
              </p:cNvPr>
              <p:cNvSpPr/>
              <p:nvPr/>
            </p:nvSpPr>
            <p:spPr bwMode="auto">
              <a:xfrm>
                <a:off x="-580524" y="949870"/>
                <a:ext cx="467451" cy="467451"/>
              </a:xfrm>
              <a:prstGeom prst="ellipse">
                <a:avLst/>
              </a:prstGeom>
              <a:solidFill>
                <a:srgbClr val="FFFFF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kern="0" err="1">
                  <a:solidFill>
                    <a:srgbClr val="000000"/>
                  </a:solidFill>
                  <a:latin typeface="Segoe UI Semibold"/>
                  <a:cs typeface="Segoe UI" pitchFamily="34" charset="0"/>
                </a:endParaRPr>
              </a:p>
            </p:txBody>
          </p:sp>
          <p:grpSp>
            <p:nvGrpSpPr>
              <p:cNvPr id="87" name="app development" descr="application development">
                <a:extLst>
                  <a:ext uri="{FF2B5EF4-FFF2-40B4-BE49-F238E27FC236}">
                    <a16:creationId xmlns:a16="http://schemas.microsoft.com/office/drawing/2014/main" id="{0FB8C2E5-1CE3-4990-81B9-C4109EA62B83}"/>
                  </a:ext>
                </a:extLst>
              </p:cNvPr>
              <p:cNvGrpSpPr/>
              <p:nvPr/>
            </p:nvGrpSpPr>
            <p:grpSpPr>
              <a:xfrm>
                <a:off x="-526584" y="1075184"/>
                <a:ext cx="359570" cy="216822"/>
                <a:chOff x="1619314" y="4920550"/>
                <a:chExt cx="500421" cy="301755"/>
              </a:xfrm>
            </p:grpSpPr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843DA0C9-0A72-442F-8FAE-EA2000ED7060}"/>
                    </a:ext>
                  </a:extLst>
                </p:cNvPr>
                <p:cNvSpPr/>
                <p:nvPr/>
              </p:nvSpPr>
              <p:spPr>
                <a:xfrm>
                  <a:off x="1974276" y="4920997"/>
                  <a:ext cx="145459" cy="301308"/>
                </a:xfrm>
                <a:custGeom>
                  <a:avLst/>
                  <a:gdLst>
                    <a:gd name="connsiteX0" fmla="*/ 22237 w 145458"/>
                    <a:gd name="connsiteY0" fmla="*/ 300372 h 301307"/>
                    <a:gd name="connsiteX1" fmla="*/ 2089 w 145458"/>
                    <a:gd name="connsiteY1" fmla="*/ 283378 h 301307"/>
                    <a:gd name="connsiteX2" fmla="*/ 111941 w 145458"/>
                    <a:gd name="connsiteY2" fmla="*/ 153201 h 301307"/>
                    <a:gd name="connsiteX3" fmla="*/ 5505 w 145458"/>
                    <a:gd name="connsiteY3" fmla="*/ 18383 h 301307"/>
                    <a:gd name="connsiteX4" fmla="*/ 26092 w 145458"/>
                    <a:gd name="connsiteY4" fmla="*/ 2089 h 301307"/>
                    <a:gd name="connsiteX5" fmla="*/ 145843 w 145458"/>
                    <a:gd name="connsiteY5" fmla="*/ 153727 h 301307"/>
                    <a:gd name="connsiteX6" fmla="*/ 22237 w 145458"/>
                    <a:gd name="connsiteY6" fmla="*/ 300372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22237" y="300372"/>
                      </a:moveTo>
                      <a:lnTo>
                        <a:pt x="2089" y="283378"/>
                      </a:lnTo>
                      <a:lnTo>
                        <a:pt x="111941" y="153201"/>
                      </a:lnTo>
                      <a:lnTo>
                        <a:pt x="5505" y="18383"/>
                      </a:lnTo>
                      <a:lnTo>
                        <a:pt x="26092" y="2089"/>
                      </a:lnTo>
                      <a:lnTo>
                        <a:pt x="145843" y="153727"/>
                      </a:lnTo>
                      <a:lnTo>
                        <a:pt x="22237" y="300372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809DEB31-4DA0-4361-B1C5-6F4594ABA993}"/>
                    </a:ext>
                  </a:extLst>
                </p:cNvPr>
                <p:cNvSpPr/>
                <p:nvPr/>
              </p:nvSpPr>
              <p:spPr>
                <a:xfrm>
                  <a:off x="1619314" y="4920550"/>
                  <a:ext cx="145459" cy="301308"/>
                </a:xfrm>
                <a:custGeom>
                  <a:avLst/>
                  <a:gdLst>
                    <a:gd name="connsiteX0" fmla="*/ 121840 w 145458"/>
                    <a:gd name="connsiteY0" fmla="*/ 300285 h 301307"/>
                    <a:gd name="connsiteX1" fmla="*/ 2089 w 145458"/>
                    <a:gd name="connsiteY1" fmla="*/ 148734 h 301307"/>
                    <a:gd name="connsiteX2" fmla="*/ 125782 w 145458"/>
                    <a:gd name="connsiteY2" fmla="*/ 2089 h 301307"/>
                    <a:gd name="connsiteX3" fmla="*/ 145843 w 145458"/>
                    <a:gd name="connsiteY3" fmla="*/ 18996 h 301307"/>
                    <a:gd name="connsiteX4" fmla="*/ 35991 w 145458"/>
                    <a:gd name="connsiteY4" fmla="*/ 149260 h 301307"/>
                    <a:gd name="connsiteX5" fmla="*/ 142427 w 145458"/>
                    <a:gd name="connsiteY5" fmla="*/ 283991 h 301307"/>
                    <a:gd name="connsiteX6" fmla="*/ 121840 w 145458"/>
                    <a:gd name="connsiteY6" fmla="*/ 300285 h 3013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45458" h="301307">
                      <a:moveTo>
                        <a:pt x="121840" y="300285"/>
                      </a:moveTo>
                      <a:lnTo>
                        <a:pt x="2089" y="148734"/>
                      </a:lnTo>
                      <a:lnTo>
                        <a:pt x="125782" y="2089"/>
                      </a:lnTo>
                      <a:lnTo>
                        <a:pt x="145843" y="18996"/>
                      </a:lnTo>
                      <a:lnTo>
                        <a:pt x="35991" y="149260"/>
                      </a:lnTo>
                      <a:lnTo>
                        <a:pt x="142427" y="283991"/>
                      </a:lnTo>
                      <a:lnTo>
                        <a:pt x="121840" y="300285"/>
                      </a:lnTo>
                      <a:close/>
                    </a:path>
                  </a:pathLst>
                </a:custGeom>
                <a:solidFill>
                  <a:srgbClr val="0078D4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E7E42B21-E96E-44DF-8E78-383FEB67BE9E}"/>
                    </a:ext>
                  </a:extLst>
                </p:cNvPr>
                <p:cNvSpPr/>
                <p:nvPr/>
              </p:nvSpPr>
              <p:spPr>
                <a:xfrm>
                  <a:off x="1823511" y="5026804"/>
                  <a:ext cx="93509" cy="93509"/>
                </a:xfrm>
                <a:custGeom>
                  <a:avLst/>
                  <a:gdLst>
                    <a:gd name="connsiteX0" fmla="*/ 48693 w 93509"/>
                    <a:gd name="connsiteY0" fmla="*/ 95297 h 93509"/>
                    <a:gd name="connsiteX1" fmla="*/ 95297 w 93509"/>
                    <a:gd name="connsiteY1" fmla="*/ 48693 h 93509"/>
                    <a:gd name="connsiteX2" fmla="*/ 48693 w 93509"/>
                    <a:gd name="connsiteY2" fmla="*/ 2089 h 93509"/>
                    <a:gd name="connsiteX3" fmla="*/ 2089 w 93509"/>
                    <a:gd name="connsiteY3" fmla="*/ 48693 h 93509"/>
                    <a:gd name="connsiteX4" fmla="*/ 48693 w 93509"/>
                    <a:gd name="connsiteY4" fmla="*/ 95297 h 9350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3509" h="93509">
                      <a:moveTo>
                        <a:pt x="48693" y="95297"/>
                      </a:moveTo>
                      <a:cubicBezTo>
                        <a:pt x="74432" y="95297"/>
                        <a:pt x="95297" y="74431"/>
                        <a:pt x="95297" y="48693"/>
                      </a:cubicBezTo>
                      <a:cubicBezTo>
                        <a:pt x="95297" y="22954"/>
                        <a:pt x="74432" y="2089"/>
                        <a:pt x="48693" y="2089"/>
                      </a:cubicBezTo>
                      <a:cubicBezTo>
                        <a:pt x="22954" y="2089"/>
                        <a:pt x="2089" y="22954"/>
                        <a:pt x="2089" y="48693"/>
                      </a:cubicBezTo>
                      <a:cubicBezTo>
                        <a:pt x="2089" y="74431"/>
                        <a:pt x="22954" y="95297"/>
                        <a:pt x="48693" y="95297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92" name="Freeform: Shape 91">
                  <a:extLst>
                    <a:ext uri="{FF2B5EF4-FFF2-40B4-BE49-F238E27FC236}">
                      <a16:creationId xmlns:a16="http://schemas.microsoft.com/office/drawing/2014/main" id="{97A1B0F6-059A-483D-91B5-FC135F4ADDB3}"/>
                    </a:ext>
                  </a:extLst>
                </p:cNvPr>
                <p:cNvSpPr/>
                <p:nvPr/>
              </p:nvSpPr>
              <p:spPr>
                <a:xfrm>
                  <a:off x="1746245" y="4950259"/>
                  <a:ext cx="249358" cy="244163"/>
                </a:xfrm>
                <a:custGeom>
                  <a:avLst/>
                  <a:gdLst>
                    <a:gd name="connsiteX0" fmla="*/ 245797 w 249358"/>
                    <a:gd name="connsiteY0" fmla="*/ 108787 h 244163"/>
                    <a:gd name="connsiteX1" fmla="*/ 210581 w 249358"/>
                    <a:gd name="connsiteY1" fmla="*/ 104670 h 244163"/>
                    <a:gd name="connsiteX2" fmla="*/ 209530 w 249358"/>
                    <a:gd name="connsiteY2" fmla="*/ 101079 h 244163"/>
                    <a:gd name="connsiteX3" fmla="*/ 201207 w 249358"/>
                    <a:gd name="connsiteY3" fmla="*/ 81631 h 244163"/>
                    <a:gd name="connsiteX4" fmla="*/ 199280 w 249358"/>
                    <a:gd name="connsiteY4" fmla="*/ 78302 h 244163"/>
                    <a:gd name="connsiteX5" fmla="*/ 218114 w 249358"/>
                    <a:gd name="connsiteY5" fmla="*/ 54562 h 244163"/>
                    <a:gd name="connsiteX6" fmla="*/ 218377 w 249358"/>
                    <a:gd name="connsiteY6" fmla="*/ 48868 h 244163"/>
                    <a:gd name="connsiteX7" fmla="*/ 200156 w 249358"/>
                    <a:gd name="connsiteY7" fmla="*/ 30647 h 244163"/>
                    <a:gd name="connsiteX8" fmla="*/ 194462 w 249358"/>
                    <a:gd name="connsiteY8" fmla="*/ 30909 h 244163"/>
                    <a:gd name="connsiteX9" fmla="*/ 170109 w 249358"/>
                    <a:gd name="connsiteY9" fmla="*/ 50182 h 244163"/>
                    <a:gd name="connsiteX10" fmla="*/ 166868 w 249358"/>
                    <a:gd name="connsiteY10" fmla="*/ 48430 h 244163"/>
                    <a:gd name="connsiteX11" fmla="*/ 147945 w 249358"/>
                    <a:gd name="connsiteY11" fmla="*/ 41159 h 244163"/>
                    <a:gd name="connsiteX12" fmla="*/ 144179 w 249358"/>
                    <a:gd name="connsiteY12" fmla="*/ 40195 h 244163"/>
                    <a:gd name="connsiteX13" fmla="*/ 140237 w 249358"/>
                    <a:gd name="connsiteY13" fmla="*/ 6293 h 244163"/>
                    <a:gd name="connsiteX14" fmla="*/ 136382 w 249358"/>
                    <a:gd name="connsiteY14" fmla="*/ 2089 h 244163"/>
                    <a:gd name="connsiteX15" fmla="*/ 110627 w 249358"/>
                    <a:gd name="connsiteY15" fmla="*/ 2089 h 244163"/>
                    <a:gd name="connsiteX16" fmla="*/ 106773 w 249358"/>
                    <a:gd name="connsiteY16" fmla="*/ 6293 h 244163"/>
                    <a:gd name="connsiteX17" fmla="*/ 102656 w 249358"/>
                    <a:gd name="connsiteY17" fmla="*/ 41422 h 244163"/>
                    <a:gd name="connsiteX18" fmla="*/ 99239 w 249358"/>
                    <a:gd name="connsiteY18" fmla="*/ 42561 h 244163"/>
                    <a:gd name="connsiteX19" fmla="*/ 81544 w 249358"/>
                    <a:gd name="connsiteY19" fmla="*/ 50707 h 244163"/>
                    <a:gd name="connsiteX20" fmla="*/ 78215 w 249358"/>
                    <a:gd name="connsiteY20" fmla="*/ 52722 h 244163"/>
                    <a:gd name="connsiteX21" fmla="*/ 52022 w 249358"/>
                    <a:gd name="connsiteY21" fmla="*/ 32049 h 244163"/>
                    <a:gd name="connsiteX22" fmla="*/ 46328 w 249358"/>
                    <a:gd name="connsiteY22" fmla="*/ 31786 h 244163"/>
                    <a:gd name="connsiteX23" fmla="*/ 28107 w 249358"/>
                    <a:gd name="connsiteY23" fmla="*/ 50006 h 244163"/>
                    <a:gd name="connsiteX24" fmla="*/ 28369 w 249358"/>
                    <a:gd name="connsiteY24" fmla="*/ 55701 h 244163"/>
                    <a:gd name="connsiteX25" fmla="*/ 50007 w 249358"/>
                    <a:gd name="connsiteY25" fmla="*/ 83120 h 244163"/>
                    <a:gd name="connsiteX26" fmla="*/ 48430 w 249358"/>
                    <a:gd name="connsiteY26" fmla="*/ 86361 h 244163"/>
                    <a:gd name="connsiteX27" fmla="*/ 42561 w 249358"/>
                    <a:gd name="connsiteY27" fmla="*/ 101254 h 244163"/>
                    <a:gd name="connsiteX28" fmla="*/ 41510 w 249358"/>
                    <a:gd name="connsiteY28" fmla="*/ 104845 h 244163"/>
                    <a:gd name="connsiteX29" fmla="*/ 6294 w 249358"/>
                    <a:gd name="connsiteY29" fmla="*/ 108963 h 244163"/>
                    <a:gd name="connsiteX30" fmla="*/ 2089 w 249358"/>
                    <a:gd name="connsiteY30" fmla="*/ 112817 h 244163"/>
                    <a:gd name="connsiteX31" fmla="*/ 2089 w 249358"/>
                    <a:gd name="connsiteY31" fmla="*/ 138572 h 244163"/>
                    <a:gd name="connsiteX32" fmla="*/ 6294 w 249358"/>
                    <a:gd name="connsiteY32" fmla="*/ 142426 h 244163"/>
                    <a:gd name="connsiteX33" fmla="*/ 41597 w 249358"/>
                    <a:gd name="connsiteY33" fmla="*/ 146544 h 244163"/>
                    <a:gd name="connsiteX34" fmla="*/ 42648 w 249358"/>
                    <a:gd name="connsiteY34" fmla="*/ 150135 h 244163"/>
                    <a:gd name="connsiteX35" fmla="*/ 48518 w 249358"/>
                    <a:gd name="connsiteY35" fmla="*/ 164765 h 244163"/>
                    <a:gd name="connsiteX36" fmla="*/ 50182 w 249358"/>
                    <a:gd name="connsiteY36" fmla="*/ 168006 h 244163"/>
                    <a:gd name="connsiteX37" fmla="*/ 28369 w 249358"/>
                    <a:gd name="connsiteY37" fmla="*/ 195600 h 244163"/>
                    <a:gd name="connsiteX38" fmla="*/ 28107 w 249358"/>
                    <a:gd name="connsiteY38" fmla="*/ 201295 h 244163"/>
                    <a:gd name="connsiteX39" fmla="*/ 46328 w 249358"/>
                    <a:gd name="connsiteY39" fmla="*/ 219516 h 244163"/>
                    <a:gd name="connsiteX40" fmla="*/ 52022 w 249358"/>
                    <a:gd name="connsiteY40" fmla="*/ 219253 h 244163"/>
                    <a:gd name="connsiteX41" fmla="*/ 78565 w 249358"/>
                    <a:gd name="connsiteY41" fmla="*/ 198229 h 244163"/>
                    <a:gd name="connsiteX42" fmla="*/ 81894 w 249358"/>
                    <a:gd name="connsiteY42" fmla="*/ 200244 h 244163"/>
                    <a:gd name="connsiteX43" fmla="*/ 98888 w 249358"/>
                    <a:gd name="connsiteY43" fmla="*/ 207952 h 244163"/>
                    <a:gd name="connsiteX44" fmla="*/ 102305 w 249358"/>
                    <a:gd name="connsiteY44" fmla="*/ 209091 h 244163"/>
                    <a:gd name="connsiteX45" fmla="*/ 106247 w 249358"/>
                    <a:gd name="connsiteY45" fmla="*/ 242818 h 244163"/>
                    <a:gd name="connsiteX46" fmla="*/ 110102 w 249358"/>
                    <a:gd name="connsiteY46" fmla="*/ 247023 h 244163"/>
                    <a:gd name="connsiteX47" fmla="*/ 135857 w 249358"/>
                    <a:gd name="connsiteY47" fmla="*/ 247023 h 244163"/>
                    <a:gd name="connsiteX48" fmla="*/ 139711 w 249358"/>
                    <a:gd name="connsiteY48" fmla="*/ 242818 h 244163"/>
                    <a:gd name="connsiteX49" fmla="*/ 143478 w 249358"/>
                    <a:gd name="connsiteY49" fmla="*/ 210581 h 244163"/>
                    <a:gd name="connsiteX50" fmla="*/ 147245 w 249358"/>
                    <a:gd name="connsiteY50" fmla="*/ 209617 h 244163"/>
                    <a:gd name="connsiteX51" fmla="*/ 166167 w 249358"/>
                    <a:gd name="connsiteY51" fmla="*/ 202433 h 244163"/>
                    <a:gd name="connsiteX52" fmla="*/ 169408 w 249358"/>
                    <a:gd name="connsiteY52" fmla="*/ 200769 h 244163"/>
                    <a:gd name="connsiteX53" fmla="*/ 193411 w 249358"/>
                    <a:gd name="connsiteY53" fmla="*/ 219779 h 244163"/>
                    <a:gd name="connsiteX54" fmla="*/ 199105 w 249358"/>
                    <a:gd name="connsiteY54" fmla="*/ 220042 h 244163"/>
                    <a:gd name="connsiteX55" fmla="*/ 217326 w 249358"/>
                    <a:gd name="connsiteY55" fmla="*/ 201820 h 244163"/>
                    <a:gd name="connsiteX56" fmla="*/ 217063 w 249358"/>
                    <a:gd name="connsiteY56" fmla="*/ 196126 h 244163"/>
                    <a:gd name="connsiteX57" fmla="*/ 198755 w 249358"/>
                    <a:gd name="connsiteY57" fmla="*/ 172999 h 244163"/>
                    <a:gd name="connsiteX58" fmla="*/ 200769 w 249358"/>
                    <a:gd name="connsiteY58" fmla="*/ 169670 h 244163"/>
                    <a:gd name="connsiteX59" fmla="*/ 209355 w 249358"/>
                    <a:gd name="connsiteY59" fmla="*/ 150135 h 244163"/>
                    <a:gd name="connsiteX60" fmla="*/ 210405 w 249358"/>
                    <a:gd name="connsiteY60" fmla="*/ 146544 h 244163"/>
                    <a:gd name="connsiteX61" fmla="*/ 245797 w 249358"/>
                    <a:gd name="connsiteY61" fmla="*/ 142426 h 244163"/>
                    <a:gd name="connsiteX62" fmla="*/ 250001 w 249358"/>
                    <a:gd name="connsiteY62" fmla="*/ 138572 h 244163"/>
                    <a:gd name="connsiteX63" fmla="*/ 250001 w 249358"/>
                    <a:gd name="connsiteY63" fmla="*/ 112817 h 244163"/>
                    <a:gd name="connsiteX64" fmla="*/ 245797 w 249358"/>
                    <a:gd name="connsiteY64" fmla="*/ 108787 h 244163"/>
                    <a:gd name="connsiteX65" fmla="*/ 125958 w 249358"/>
                    <a:gd name="connsiteY65" fmla="*/ 183161 h 244163"/>
                    <a:gd name="connsiteX66" fmla="*/ 68053 w 249358"/>
                    <a:gd name="connsiteY66" fmla="*/ 125256 h 244163"/>
                    <a:gd name="connsiteX67" fmla="*/ 125958 w 249358"/>
                    <a:gd name="connsiteY67" fmla="*/ 67352 h 244163"/>
                    <a:gd name="connsiteX68" fmla="*/ 183862 w 249358"/>
                    <a:gd name="connsiteY68" fmla="*/ 125256 h 244163"/>
                    <a:gd name="connsiteX69" fmla="*/ 125958 w 249358"/>
                    <a:gd name="connsiteY69" fmla="*/ 183161 h 24416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</a:cxnLst>
                  <a:rect l="l" t="t" r="r" b="b"/>
                  <a:pathLst>
                    <a:path w="249358" h="244163">
                      <a:moveTo>
                        <a:pt x="245797" y="108787"/>
                      </a:moveTo>
                      <a:lnTo>
                        <a:pt x="210581" y="104670"/>
                      </a:lnTo>
                      <a:lnTo>
                        <a:pt x="209530" y="101079"/>
                      </a:lnTo>
                      <a:cubicBezTo>
                        <a:pt x="207602" y="94333"/>
                        <a:pt x="204799" y="87763"/>
                        <a:pt x="201207" y="81631"/>
                      </a:cubicBezTo>
                      <a:lnTo>
                        <a:pt x="199280" y="78302"/>
                      </a:lnTo>
                      <a:lnTo>
                        <a:pt x="218114" y="54562"/>
                      </a:lnTo>
                      <a:cubicBezTo>
                        <a:pt x="219604" y="52635"/>
                        <a:pt x="219692" y="50182"/>
                        <a:pt x="218377" y="48868"/>
                      </a:cubicBezTo>
                      <a:lnTo>
                        <a:pt x="200156" y="30647"/>
                      </a:lnTo>
                      <a:cubicBezTo>
                        <a:pt x="198755" y="29245"/>
                        <a:pt x="196302" y="29333"/>
                        <a:pt x="194462" y="30909"/>
                      </a:cubicBezTo>
                      <a:lnTo>
                        <a:pt x="170109" y="50182"/>
                      </a:lnTo>
                      <a:lnTo>
                        <a:pt x="166868" y="48430"/>
                      </a:lnTo>
                      <a:cubicBezTo>
                        <a:pt x="161086" y="45364"/>
                        <a:pt x="154691" y="42911"/>
                        <a:pt x="147945" y="41159"/>
                      </a:cubicBezTo>
                      <a:lnTo>
                        <a:pt x="144179" y="40195"/>
                      </a:lnTo>
                      <a:lnTo>
                        <a:pt x="140237" y="6293"/>
                      </a:lnTo>
                      <a:cubicBezTo>
                        <a:pt x="139974" y="3928"/>
                        <a:pt x="138309" y="2089"/>
                        <a:pt x="136382" y="2089"/>
                      </a:cubicBezTo>
                      <a:lnTo>
                        <a:pt x="110627" y="2089"/>
                      </a:lnTo>
                      <a:cubicBezTo>
                        <a:pt x="108700" y="2089"/>
                        <a:pt x="107036" y="3928"/>
                        <a:pt x="106773" y="6293"/>
                      </a:cubicBezTo>
                      <a:lnTo>
                        <a:pt x="102656" y="41422"/>
                      </a:lnTo>
                      <a:lnTo>
                        <a:pt x="99239" y="42561"/>
                      </a:lnTo>
                      <a:cubicBezTo>
                        <a:pt x="93195" y="44488"/>
                        <a:pt x="87238" y="47203"/>
                        <a:pt x="81544" y="50707"/>
                      </a:cubicBezTo>
                      <a:lnTo>
                        <a:pt x="78215" y="52722"/>
                      </a:lnTo>
                      <a:lnTo>
                        <a:pt x="52022" y="32049"/>
                      </a:lnTo>
                      <a:cubicBezTo>
                        <a:pt x="50095" y="30559"/>
                        <a:pt x="47642" y="30471"/>
                        <a:pt x="46328" y="31786"/>
                      </a:cubicBezTo>
                      <a:lnTo>
                        <a:pt x="28107" y="50006"/>
                      </a:lnTo>
                      <a:cubicBezTo>
                        <a:pt x="26705" y="51408"/>
                        <a:pt x="26880" y="53861"/>
                        <a:pt x="28369" y="55701"/>
                      </a:cubicBezTo>
                      <a:lnTo>
                        <a:pt x="50007" y="83120"/>
                      </a:lnTo>
                      <a:lnTo>
                        <a:pt x="48430" y="86361"/>
                      </a:lnTo>
                      <a:cubicBezTo>
                        <a:pt x="45977" y="91180"/>
                        <a:pt x="44050" y="96173"/>
                        <a:pt x="42561" y="101254"/>
                      </a:cubicBezTo>
                      <a:lnTo>
                        <a:pt x="41510" y="104845"/>
                      </a:lnTo>
                      <a:lnTo>
                        <a:pt x="6294" y="108963"/>
                      </a:lnTo>
                      <a:cubicBezTo>
                        <a:pt x="3929" y="109225"/>
                        <a:pt x="2089" y="110890"/>
                        <a:pt x="2089" y="112817"/>
                      </a:cubicBezTo>
                      <a:lnTo>
                        <a:pt x="2089" y="138572"/>
                      </a:lnTo>
                      <a:cubicBezTo>
                        <a:pt x="2089" y="140499"/>
                        <a:pt x="3929" y="142163"/>
                        <a:pt x="6294" y="142426"/>
                      </a:cubicBezTo>
                      <a:lnTo>
                        <a:pt x="41597" y="146544"/>
                      </a:lnTo>
                      <a:lnTo>
                        <a:pt x="42648" y="150135"/>
                      </a:lnTo>
                      <a:cubicBezTo>
                        <a:pt x="44138" y="155041"/>
                        <a:pt x="46065" y="160034"/>
                        <a:pt x="48518" y="164765"/>
                      </a:cubicBezTo>
                      <a:lnTo>
                        <a:pt x="50182" y="168006"/>
                      </a:lnTo>
                      <a:lnTo>
                        <a:pt x="28369" y="195600"/>
                      </a:lnTo>
                      <a:cubicBezTo>
                        <a:pt x="26880" y="197528"/>
                        <a:pt x="26793" y="199981"/>
                        <a:pt x="28107" y="201295"/>
                      </a:cubicBezTo>
                      <a:lnTo>
                        <a:pt x="46328" y="219516"/>
                      </a:lnTo>
                      <a:cubicBezTo>
                        <a:pt x="47730" y="220918"/>
                        <a:pt x="50182" y="220742"/>
                        <a:pt x="52022" y="219253"/>
                      </a:cubicBezTo>
                      <a:lnTo>
                        <a:pt x="78565" y="198229"/>
                      </a:lnTo>
                      <a:lnTo>
                        <a:pt x="81894" y="200244"/>
                      </a:lnTo>
                      <a:cubicBezTo>
                        <a:pt x="87326" y="203485"/>
                        <a:pt x="93107" y="206113"/>
                        <a:pt x="98888" y="207952"/>
                      </a:cubicBezTo>
                      <a:lnTo>
                        <a:pt x="102305" y="209091"/>
                      </a:lnTo>
                      <a:lnTo>
                        <a:pt x="106247" y="242818"/>
                      </a:lnTo>
                      <a:cubicBezTo>
                        <a:pt x="106510" y="245183"/>
                        <a:pt x="108174" y="247023"/>
                        <a:pt x="110102" y="247023"/>
                      </a:cubicBezTo>
                      <a:lnTo>
                        <a:pt x="135857" y="247023"/>
                      </a:lnTo>
                      <a:cubicBezTo>
                        <a:pt x="137784" y="247023"/>
                        <a:pt x="139448" y="245183"/>
                        <a:pt x="139711" y="242818"/>
                      </a:cubicBezTo>
                      <a:lnTo>
                        <a:pt x="143478" y="210581"/>
                      </a:lnTo>
                      <a:lnTo>
                        <a:pt x="147245" y="209617"/>
                      </a:lnTo>
                      <a:cubicBezTo>
                        <a:pt x="153903" y="207952"/>
                        <a:pt x="160298" y="205499"/>
                        <a:pt x="166167" y="202433"/>
                      </a:cubicBezTo>
                      <a:lnTo>
                        <a:pt x="169408" y="200769"/>
                      </a:lnTo>
                      <a:lnTo>
                        <a:pt x="193411" y="219779"/>
                      </a:lnTo>
                      <a:cubicBezTo>
                        <a:pt x="195338" y="221268"/>
                        <a:pt x="197791" y="221355"/>
                        <a:pt x="199105" y="220042"/>
                      </a:cubicBezTo>
                      <a:lnTo>
                        <a:pt x="217326" y="201820"/>
                      </a:lnTo>
                      <a:cubicBezTo>
                        <a:pt x="218728" y="200419"/>
                        <a:pt x="218640" y="197966"/>
                        <a:pt x="217063" y="196126"/>
                      </a:cubicBezTo>
                      <a:lnTo>
                        <a:pt x="198755" y="172999"/>
                      </a:lnTo>
                      <a:lnTo>
                        <a:pt x="200769" y="169670"/>
                      </a:lnTo>
                      <a:cubicBezTo>
                        <a:pt x="204536" y="163363"/>
                        <a:pt x="207427" y="156793"/>
                        <a:pt x="209355" y="150135"/>
                      </a:cubicBezTo>
                      <a:lnTo>
                        <a:pt x="210405" y="146544"/>
                      </a:lnTo>
                      <a:lnTo>
                        <a:pt x="245797" y="142426"/>
                      </a:lnTo>
                      <a:cubicBezTo>
                        <a:pt x="248162" y="142163"/>
                        <a:pt x="250001" y="140499"/>
                        <a:pt x="250001" y="138572"/>
                      </a:cubicBezTo>
                      <a:lnTo>
                        <a:pt x="250001" y="112817"/>
                      </a:lnTo>
                      <a:cubicBezTo>
                        <a:pt x="250001" y="110715"/>
                        <a:pt x="248162" y="109050"/>
                        <a:pt x="245797" y="108787"/>
                      </a:cubicBezTo>
                      <a:close/>
                      <a:moveTo>
                        <a:pt x="125958" y="183161"/>
                      </a:moveTo>
                      <a:cubicBezTo>
                        <a:pt x="93983" y="183161"/>
                        <a:pt x="68053" y="157144"/>
                        <a:pt x="68053" y="125256"/>
                      </a:cubicBezTo>
                      <a:cubicBezTo>
                        <a:pt x="68053" y="93282"/>
                        <a:pt x="94071" y="67352"/>
                        <a:pt x="125958" y="67352"/>
                      </a:cubicBezTo>
                      <a:cubicBezTo>
                        <a:pt x="157844" y="67352"/>
                        <a:pt x="183862" y="93369"/>
                        <a:pt x="183862" y="125256"/>
                      </a:cubicBezTo>
                      <a:cubicBezTo>
                        <a:pt x="183862" y="157144"/>
                        <a:pt x="157844" y="183161"/>
                        <a:pt x="125958" y="183161"/>
                      </a:cubicBezTo>
                      <a:close/>
                    </a:path>
                  </a:pathLst>
                </a:custGeom>
                <a:solidFill>
                  <a:srgbClr val="0078D7"/>
                </a:solidFill>
                <a:ln w="510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9B6CDD57-0B2E-4797-9D21-88F5E67C5D0B}"/>
                </a:ext>
              </a:extLst>
            </p:cNvPr>
            <p:cNvGrpSpPr/>
            <p:nvPr/>
          </p:nvGrpSpPr>
          <p:grpSpPr>
            <a:xfrm>
              <a:off x="1914062" y="3366226"/>
              <a:ext cx="8102509" cy="381207"/>
              <a:chOff x="1914062" y="3488146"/>
              <a:chExt cx="8102509" cy="381207"/>
            </a:xfrm>
          </p:grpSpPr>
          <p:pic>
            <p:nvPicPr>
              <p:cNvPr id="99" name="Picture 4">
                <a:extLst>
                  <a:ext uri="{FF2B5EF4-FFF2-40B4-BE49-F238E27FC236}">
                    <a16:creationId xmlns:a16="http://schemas.microsoft.com/office/drawing/2014/main" id="{05BDBD04-0893-427E-82AF-760E2B9A987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611732" y="3509016"/>
                <a:ext cx="617111" cy="345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0" name="Graphic 99">
                <a:extLst>
                  <a:ext uri="{FF2B5EF4-FFF2-40B4-BE49-F238E27FC236}">
                    <a16:creationId xmlns:a16="http://schemas.microsoft.com/office/drawing/2014/main" id="{9C62E224-CFA0-4A04-A913-91C9E11AD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3957262" y="3592606"/>
                <a:ext cx="513316" cy="221555"/>
              </a:xfrm>
              <a:prstGeom prst="rect">
                <a:avLst/>
              </a:prstGeom>
            </p:spPr>
          </p:pic>
          <p:pic>
            <p:nvPicPr>
              <p:cNvPr id="101" name="Picture 2">
                <a:extLst>
                  <a:ext uri="{FF2B5EF4-FFF2-40B4-BE49-F238E27FC236}">
                    <a16:creationId xmlns:a16="http://schemas.microsoft.com/office/drawing/2014/main" id="{D469443A-1AF3-4B0E-B718-2B57DDE6C6D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62364" y="3605733"/>
                <a:ext cx="815461" cy="1953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101" descr="A picture containing clipart&#10;&#10;Description automatically generated">
                <a:extLst>
                  <a:ext uri="{FF2B5EF4-FFF2-40B4-BE49-F238E27FC236}">
                    <a16:creationId xmlns:a16="http://schemas.microsoft.com/office/drawing/2014/main" id="{0FD6847E-FD9F-4F49-86B4-8197513516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005984" y="3488146"/>
                <a:ext cx="790789" cy="369515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D013D9B-0CEC-45E8-8F9B-4FAAB5EB3841}"/>
                  </a:ext>
                </a:extLst>
              </p:cNvPr>
              <p:cNvSpPr/>
              <p:nvPr/>
            </p:nvSpPr>
            <p:spPr>
              <a:xfrm>
                <a:off x="1914062" y="3580273"/>
                <a:ext cx="1728575" cy="276999"/>
              </a:xfrm>
              <a:prstGeom prst="rect">
                <a:avLst/>
              </a:prstGeom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750" kern="0">
                    <a:solidFill>
                      <a:srgbClr val="1A1A1A"/>
                    </a:solidFill>
                    <a:latin typeface="+mj-lt"/>
                    <a:ea typeface="Segoe UI Symbol" panose="020B0502040204020203" pitchFamily="34" charset="0"/>
                    <a:cs typeface="Segoe UI Semibold" panose="020B0702040204020203" pitchFamily="34" charset="0"/>
                  </a:rPr>
                  <a:t>Any code or framework…</a:t>
                </a:r>
              </a:p>
            </p:txBody>
          </p:sp>
          <p:pic>
            <p:nvPicPr>
              <p:cNvPr id="88" name="Picture 2" descr="Image result for c++ logo">
                <a:extLst>
                  <a:ext uri="{FF2B5EF4-FFF2-40B4-BE49-F238E27FC236}">
                    <a16:creationId xmlns:a16="http://schemas.microsoft.com/office/drawing/2014/main" id="{A71C5193-3434-4F5D-90DF-0C400B0844A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686729" y="3506934"/>
                <a:ext cx="329842" cy="36241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6" name="Picture 2">
                <a:extLst>
                  <a:ext uri="{FF2B5EF4-FFF2-40B4-BE49-F238E27FC236}">
                    <a16:creationId xmlns:a16="http://schemas.microsoft.com/office/drawing/2014/main" id="{1F8718D6-45E0-4F70-8649-D4025CE000A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715400" y="3531067"/>
                <a:ext cx="314152" cy="3141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pic>
        <p:nvPicPr>
          <p:cNvPr id="10" name="Picture 2">
            <a:extLst>
              <a:ext uri="{FF2B5EF4-FFF2-40B4-BE49-F238E27FC236}">
                <a16:creationId xmlns:a16="http://schemas.microsoft.com/office/drawing/2014/main" id="{69E658BE-E203-4CB5-83D3-5271BC701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886935" y="1656396"/>
            <a:ext cx="474021" cy="325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1" name="Group 120">
            <a:extLst>
              <a:ext uri="{FF2B5EF4-FFF2-40B4-BE49-F238E27FC236}">
                <a16:creationId xmlns:a16="http://schemas.microsoft.com/office/drawing/2014/main" id="{08CEB02F-92E9-472C-BD5E-1674BF87BEF3}"/>
              </a:ext>
            </a:extLst>
          </p:cNvPr>
          <p:cNvGrpSpPr/>
          <p:nvPr/>
        </p:nvGrpSpPr>
        <p:grpSpPr>
          <a:xfrm>
            <a:off x="1800608" y="2714382"/>
            <a:ext cx="6659436" cy="1124585"/>
            <a:chOff x="1653163" y="3821452"/>
            <a:chExt cx="8879248" cy="1499446"/>
          </a:xfrm>
        </p:grpSpPr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70DAB552-30E9-49F0-8D18-2C199125F0AB}"/>
                </a:ext>
              </a:extLst>
            </p:cNvPr>
            <p:cNvGrpSpPr/>
            <p:nvPr/>
          </p:nvGrpSpPr>
          <p:grpSpPr>
            <a:xfrm>
              <a:off x="1653163" y="3821452"/>
              <a:ext cx="8879248" cy="1499446"/>
              <a:chOff x="1653163" y="3821452"/>
              <a:chExt cx="8879248" cy="1499446"/>
            </a:xfrm>
          </p:grpSpPr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10478393-E80F-47B5-BB2D-B2502DB0DB00}"/>
                  </a:ext>
                </a:extLst>
              </p:cNvPr>
              <p:cNvSpPr/>
              <p:nvPr/>
            </p:nvSpPr>
            <p:spPr bwMode="auto">
              <a:xfrm>
                <a:off x="1653163" y="3821452"/>
                <a:ext cx="1115445" cy="1499446"/>
              </a:xfrm>
              <a:prstGeom prst="rect">
                <a:avLst/>
              </a:prstGeom>
              <a:solidFill>
                <a:srgbClr val="0078D4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137160" tIns="617220" rIns="13716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Service-to-service invocation</a:t>
                </a:r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DA66C553-DBE3-4CAD-A342-E468864D2B92}"/>
                  </a:ext>
                </a:extLst>
              </p:cNvPr>
              <p:cNvSpPr/>
              <p:nvPr/>
            </p:nvSpPr>
            <p:spPr bwMode="auto">
              <a:xfrm>
                <a:off x="2763389" y="3821452"/>
                <a:ext cx="1115445" cy="1499446"/>
              </a:xfrm>
              <a:prstGeom prst="rect">
                <a:avLst/>
              </a:prstGeom>
              <a:solidFill>
                <a:srgbClr val="156AB3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State management</a:t>
                </a:r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0C58FCB8-D8CD-46B4-9E7E-C3765905E519}"/>
                  </a:ext>
                </a:extLst>
              </p:cNvPr>
              <p:cNvSpPr/>
              <p:nvPr/>
            </p:nvSpPr>
            <p:spPr bwMode="auto">
              <a:xfrm>
                <a:off x="3873615" y="3821452"/>
                <a:ext cx="1115445" cy="1499446"/>
              </a:xfrm>
              <a:prstGeom prst="rect">
                <a:avLst/>
              </a:prstGeom>
              <a:solidFill>
                <a:srgbClr val="185A96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Publish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subscribe</a:t>
                </a:r>
              </a:p>
            </p:txBody>
          </p:sp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B9B3991F-7D70-4BA2-A6F2-13FD4BD950A9}"/>
                  </a:ext>
                </a:extLst>
              </p:cNvPr>
              <p:cNvSpPr/>
              <p:nvPr/>
            </p:nvSpPr>
            <p:spPr bwMode="auto">
              <a:xfrm>
                <a:off x="4984077" y="3821452"/>
                <a:ext cx="1115445" cy="1499446"/>
              </a:xfrm>
              <a:prstGeom prst="rect">
                <a:avLst/>
              </a:prstGeom>
              <a:solidFill>
                <a:srgbClr val="1D4A79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Resource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bindings</a:t>
                </a:r>
                <a:b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</a:b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and triggers</a:t>
                </a:r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C252A18E-2117-4E88-A02E-BBFF22F9F99C}"/>
                  </a:ext>
                </a:extLst>
              </p:cNvPr>
              <p:cNvSpPr/>
              <p:nvPr/>
            </p:nvSpPr>
            <p:spPr bwMode="auto">
              <a:xfrm>
                <a:off x="6095579" y="3821452"/>
                <a:ext cx="1115445" cy="1499446"/>
              </a:xfrm>
              <a:prstGeom prst="rect">
                <a:avLst/>
              </a:prstGeom>
              <a:solidFill>
                <a:srgbClr val="23395C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Actors</a:t>
                </a:r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CFDBBBEA-3408-4C3D-B769-E3EE7B124B69}"/>
                  </a:ext>
                </a:extLst>
              </p:cNvPr>
              <p:cNvSpPr/>
              <p:nvPr/>
            </p:nvSpPr>
            <p:spPr bwMode="auto">
              <a:xfrm>
                <a:off x="7206041" y="3821452"/>
                <a:ext cx="1115445" cy="1499446"/>
              </a:xfrm>
              <a:prstGeom prst="rect">
                <a:avLst/>
              </a:prstGeom>
              <a:solidFill>
                <a:srgbClr val="1A2C45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Observability</a:t>
                </a:r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18B1D771-8236-40CC-9BF5-46D3C93312DE}"/>
                  </a:ext>
                </a:extLst>
              </p:cNvPr>
              <p:cNvSpPr/>
              <p:nvPr/>
            </p:nvSpPr>
            <p:spPr bwMode="auto">
              <a:xfrm>
                <a:off x="8306504" y="3821452"/>
                <a:ext cx="1115445" cy="1499446"/>
              </a:xfrm>
              <a:prstGeom prst="rect">
                <a:avLst/>
              </a:prstGeom>
              <a:solidFill>
                <a:srgbClr val="121D2F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kern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Secrets</a:t>
                </a:r>
              </a:p>
            </p:txBody>
          </p:sp>
          <p:grpSp>
            <p:nvGrpSpPr>
              <p:cNvPr id="198" name="Group 197">
                <a:extLst>
                  <a:ext uri="{FF2B5EF4-FFF2-40B4-BE49-F238E27FC236}">
                    <a16:creationId xmlns:a16="http://schemas.microsoft.com/office/drawing/2014/main" id="{FDA83799-6534-4038-BDB3-022215EF5411}"/>
                  </a:ext>
                </a:extLst>
              </p:cNvPr>
              <p:cNvGrpSpPr/>
              <p:nvPr/>
            </p:nvGrpSpPr>
            <p:grpSpPr>
              <a:xfrm>
                <a:off x="2004737" y="4101434"/>
                <a:ext cx="418791" cy="314215"/>
                <a:chOff x="3018614" y="4968330"/>
                <a:chExt cx="418791" cy="314215"/>
              </a:xfrm>
            </p:grpSpPr>
            <p:sp>
              <p:nvSpPr>
                <p:cNvPr id="238" name="Rectangle 932">
                  <a:extLst>
                    <a:ext uri="{FF2B5EF4-FFF2-40B4-BE49-F238E27FC236}">
                      <a16:creationId xmlns:a16="http://schemas.microsoft.com/office/drawing/2014/main" id="{66A91130-354C-4876-98D8-30F8B218D8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28010" y="5232925"/>
                  <a:ext cx="103995" cy="12027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39" name="Freeform 933">
                  <a:extLst>
                    <a:ext uri="{FF2B5EF4-FFF2-40B4-BE49-F238E27FC236}">
                      <a16:creationId xmlns:a16="http://schemas.microsoft.com/office/drawing/2014/main" id="{119CB378-44D2-444E-B9A3-45325874E6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216387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0" name="Freeform 934">
                  <a:extLst>
                    <a:ext uri="{FF2B5EF4-FFF2-40B4-BE49-F238E27FC236}">
                      <a16:creationId xmlns:a16="http://schemas.microsoft.com/office/drawing/2014/main" id="{3121964F-24AC-464A-99BA-F066F6A3EE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23793" y="5008917"/>
                  <a:ext cx="108210" cy="216489"/>
                </a:xfrm>
                <a:custGeom>
                  <a:avLst/>
                  <a:gdLst>
                    <a:gd name="T0" fmla="*/ 7 w 77"/>
                    <a:gd name="T1" fmla="*/ 144 h 144"/>
                    <a:gd name="T2" fmla="*/ 0 w 77"/>
                    <a:gd name="T3" fmla="*/ 144 h 144"/>
                    <a:gd name="T4" fmla="*/ 0 w 77"/>
                    <a:gd name="T5" fmla="*/ 0 h 144"/>
                    <a:gd name="T6" fmla="*/ 77 w 77"/>
                    <a:gd name="T7" fmla="*/ 0 h 144"/>
                    <a:gd name="T8" fmla="*/ 77 w 77"/>
                    <a:gd name="T9" fmla="*/ 7 h 144"/>
                    <a:gd name="T10" fmla="*/ 7 w 77"/>
                    <a:gd name="T11" fmla="*/ 7 h 144"/>
                    <a:gd name="T12" fmla="*/ 7 w 77"/>
                    <a:gd name="T13" fmla="*/ 144 h 14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77" h="144">
                      <a:moveTo>
                        <a:pt x="7" y="144"/>
                      </a:moveTo>
                      <a:lnTo>
                        <a:pt x="0" y="144"/>
                      </a:lnTo>
                      <a:lnTo>
                        <a:pt x="0" y="0"/>
                      </a:lnTo>
                      <a:lnTo>
                        <a:pt x="77" y="0"/>
                      </a:lnTo>
                      <a:lnTo>
                        <a:pt x="77" y="7"/>
                      </a:lnTo>
                      <a:lnTo>
                        <a:pt x="7" y="7"/>
                      </a:lnTo>
                      <a:lnTo>
                        <a:pt x="7" y="144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1" name="Rectangle 936">
                  <a:extLst>
                    <a:ext uri="{FF2B5EF4-FFF2-40B4-BE49-F238E27FC236}">
                      <a16:creationId xmlns:a16="http://schemas.microsoft.com/office/drawing/2014/main" id="{185291BE-1464-4D35-9B9B-B69C95E346B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244874" y="5121673"/>
                  <a:ext cx="8994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2" name="Rectangle 937">
                  <a:extLst>
                    <a:ext uri="{FF2B5EF4-FFF2-40B4-BE49-F238E27FC236}">
                      <a16:creationId xmlns:a16="http://schemas.microsoft.com/office/drawing/2014/main" id="{80F1A083-FB23-4EBC-93FF-A454E200681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70611" y="5121673"/>
                  <a:ext cx="92752" cy="1052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3" name="Oval 938">
                  <a:extLst>
                    <a:ext uri="{FF2B5EF4-FFF2-40B4-BE49-F238E27FC236}">
                      <a16:creationId xmlns:a16="http://schemas.microsoft.com/office/drawing/2014/main" id="{939B227F-8BBF-4F74-8DF2-A94C2FF0C45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4968330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4" name="Rectangle 939">
                  <a:extLst>
                    <a:ext uri="{FF2B5EF4-FFF2-40B4-BE49-F238E27FC236}">
                      <a16:creationId xmlns:a16="http://schemas.microsoft.com/office/drawing/2014/main" id="{4BB205F2-8967-45D3-84AE-CD2B43514F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081084"/>
                  <a:ext cx="87131" cy="90204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5" name="Oval 940">
                  <a:extLst>
                    <a:ext uri="{FF2B5EF4-FFF2-40B4-BE49-F238E27FC236}">
                      <a16:creationId xmlns:a16="http://schemas.microsoft.com/office/drawing/2014/main" id="{E15F3685-A9B4-435F-B0D8-B23A99CAEA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50274" y="5193841"/>
                  <a:ext cx="87131" cy="88702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6" name="Oval 941">
                  <a:extLst>
                    <a:ext uri="{FF2B5EF4-FFF2-40B4-BE49-F238E27FC236}">
                      <a16:creationId xmlns:a16="http://schemas.microsoft.com/office/drawing/2014/main" id="{F5B81D51-CB4A-425E-89D9-6767E85E9F8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018614" y="5081084"/>
                  <a:ext cx="88536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7" name="Oval 942">
                  <a:extLst>
                    <a:ext uri="{FF2B5EF4-FFF2-40B4-BE49-F238E27FC236}">
                      <a16:creationId xmlns:a16="http://schemas.microsoft.com/office/drawing/2014/main" id="{CD234901-B0B1-4BBA-BA9C-F47BB30729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081084"/>
                  <a:ext cx="87131" cy="90204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8" name="Rectangle 943">
                  <a:extLst>
                    <a:ext uri="{FF2B5EF4-FFF2-40B4-BE49-F238E27FC236}">
                      <a16:creationId xmlns:a16="http://schemas.microsoft.com/office/drawing/2014/main" id="{0B584C3A-EF8C-4ABA-897B-E48EBEB182B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4968331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49" name="Rectangle 944" descr="component solutions">
                  <a:extLst>
                    <a:ext uri="{FF2B5EF4-FFF2-40B4-BE49-F238E27FC236}">
                      <a16:creationId xmlns:a16="http://schemas.microsoft.com/office/drawing/2014/main" id="{E94AD80B-2037-460B-B594-43226EBBD259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184444" y="5193843"/>
                  <a:ext cx="87131" cy="88702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0" name="Freeform 945">
                  <a:extLst>
                    <a:ext uri="{FF2B5EF4-FFF2-40B4-BE49-F238E27FC236}">
                      <a16:creationId xmlns:a16="http://schemas.microsoft.com/office/drawing/2014/main" id="{EBF1426B-83B6-43CE-8878-551A760E31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5105142"/>
                  <a:ext cx="22485" cy="43599"/>
                </a:xfrm>
                <a:custGeom>
                  <a:avLst/>
                  <a:gdLst>
                    <a:gd name="T0" fmla="*/ 0 w 16"/>
                    <a:gd name="T1" fmla="*/ 0 h 29"/>
                    <a:gd name="T2" fmla="*/ 16 w 16"/>
                    <a:gd name="T3" fmla="*/ 14 h 29"/>
                    <a:gd name="T4" fmla="*/ 0 w 16"/>
                    <a:gd name="T5" fmla="*/ 29 h 29"/>
                    <a:gd name="T6" fmla="*/ 0 w 16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6" h="29">
                      <a:moveTo>
                        <a:pt x="0" y="0"/>
                      </a:moveTo>
                      <a:lnTo>
                        <a:pt x="16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1" name="Freeform 946">
                  <a:extLst>
                    <a:ext uri="{FF2B5EF4-FFF2-40B4-BE49-F238E27FC236}">
                      <a16:creationId xmlns:a16="http://schemas.microsoft.com/office/drawing/2014/main" id="{45B6A27A-9846-492A-AE04-A8DCD914F2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27789" y="4992390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5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5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52" name="Freeform 947">
                  <a:extLst>
                    <a:ext uri="{FF2B5EF4-FFF2-40B4-BE49-F238E27FC236}">
                      <a16:creationId xmlns:a16="http://schemas.microsoft.com/office/drawing/2014/main" id="{AAA9F0AA-45B1-48AF-96F0-AC7F0B9FDB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57749" y="5105168"/>
                  <a:ext cx="21079" cy="43599"/>
                </a:xfrm>
                <a:custGeom>
                  <a:avLst/>
                  <a:gdLst>
                    <a:gd name="T0" fmla="*/ 0 w 15"/>
                    <a:gd name="T1" fmla="*/ 0 h 29"/>
                    <a:gd name="T2" fmla="*/ 15 w 15"/>
                    <a:gd name="T3" fmla="*/ 14 h 29"/>
                    <a:gd name="T4" fmla="*/ 0 w 15"/>
                    <a:gd name="T5" fmla="*/ 29 h 29"/>
                    <a:gd name="T6" fmla="*/ 0 w 15"/>
                    <a:gd name="T7" fmla="*/ 0 h 2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5" h="29">
                      <a:moveTo>
                        <a:pt x="0" y="0"/>
                      </a:moveTo>
                      <a:lnTo>
                        <a:pt x="15" y="14"/>
                      </a:lnTo>
                      <a:lnTo>
                        <a:pt x="0" y="2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grpSp>
            <p:nvGrpSpPr>
              <p:cNvPr id="199" name="Group 198">
                <a:extLst>
                  <a:ext uri="{FF2B5EF4-FFF2-40B4-BE49-F238E27FC236}">
                    <a16:creationId xmlns:a16="http://schemas.microsoft.com/office/drawing/2014/main" id="{AEFC361E-C5D0-4A13-92BE-D2BE6F58EF98}"/>
                  </a:ext>
                </a:extLst>
              </p:cNvPr>
              <p:cNvGrpSpPr/>
              <p:nvPr/>
            </p:nvGrpSpPr>
            <p:grpSpPr>
              <a:xfrm>
                <a:off x="3236655" y="4103697"/>
                <a:ext cx="233132" cy="309689"/>
                <a:chOff x="4385537" y="4970593"/>
                <a:chExt cx="233132" cy="309689"/>
              </a:xfrm>
            </p:grpSpPr>
            <p:sp>
              <p:nvSpPr>
                <p:cNvPr id="235" name="Freeform: Shape 234">
                  <a:extLst>
                    <a:ext uri="{FF2B5EF4-FFF2-40B4-BE49-F238E27FC236}">
                      <a16:creationId xmlns:a16="http://schemas.microsoft.com/office/drawing/2014/main" id="{A86900E9-6489-41BF-B575-097B77CF4D65}"/>
                    </a:ext>
                  </a:extLst>
                </p:cNvPr>
                <p:cNvSpPr/>
                <p:nvPr/>
              </p:nvSpPr>
              <p:spPr>
                <a:xfrm>
                  <a:off x="4385537" y="4970593"/>
                  <a:ext cx="233132" cy="94979"/>
                </a:xfrm>
                <a:custGeom>
                  <a:avLst/>
                  <a:gdLst>
                    <a:gd name="connsiteX0" fmla="*/ 665832 w 665832"/>
                    <a:gd name="connsiteY0" fmla="*/ 135632 h 271264"/>
                    <a:gd name="connsiteX1" fmla="*/ 332916 w 665832"/>
                    <a:gd name="connsiteY1" fmla="*/ 271264 h 271264"/>
                    <a:gd name="connsiteX2" fmla="*/ 0 w 665832"/>
                    <a:gd name="connsiteY2" fmla="*/ 135632 h 271264"/>
                    <a:gd name="connsiteX3" fmla="*/ 332916 w 665832"/>
                    <a:gd name="connsiteY3" fmla="*/ 0 h 271264"/>
                    <a:gd name="connsiteX4" fmla="*/ 665832 w 665832"/>
                    <a:gd name="connsiteY4" fmla="*/ 135632 h 271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665832" h="271264">
                      <a:moveTo>
                        <a:pt x="665832" y="135632"/>
                      </a:moveTo>
                      <a:cubicBezTo>
                        <a:pt x="665832" y="210540"/>
                        <a:pt x="516780" y="271264"/>
                        <a:pt x="332916" y="271264"/>
                      </a:cubicBezTo>
                      <a:cubicBezTo>
                        <a:pt x="149052" y="271264"/>
                        <a:pt x="0" y="210540"/>
                        <a:pt x="0" y="135632"/>
                      </a:cubicBezTo>
                      <a:cubicBezTo>
                        <a:pt x="0" y="60725"/>
                        <a:pt x="149052" y="0"/>
                        <a:pt x="332916" y="0"/>
                      </a:cubicBezTo>
                      <a:cubicBezTo>
                        <a:pt x="516780" y="0"/>
                        <a:pt x="665832" y="60725"/>
                        <a:pt x="665832" y="135632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6" name="Freeform: Shape 235">
                  <a:extLst>
                    <a:ext uri="{FF2B5EF4-FFF2-40B4-BE49-F238E27FC236}">
                      <a16:creationId xmlns:a16="http://schemas.microsoft.com/office/drawing/2014/main" id="{13D08809-6DFD-40E7-83A3-4A8C1279CD14}"/>
                    </a:ext>
                  </a:extLst>
                </p:cNvPr>
                <p:cNvSpPr/>
                <p:nvPr/>
              </p:nvSpPr>
              <p:spPr>
                <a:xfrm>
                  <a:off x="4385537" y="5018370"/>
                  <a:ext cx="233132" cy="261912"/>
                </a:xfrm>
                <a:custGeom>
                  <a:avLst/>
                  <a:gdLst>
                    <a:gd name="connsiteX0" fmla="*/ 332916 w 665832"/>
                    <a:gd name="connsiteY0" fmla="*/ 135632 h 748031"/>
                    <a:gd name="connsiteX1" fmla="*/ 0 w 665832"/>
                    <a:gd name="connsiteY1" fmla="*/ 0 h 748031"/>
                    <a:gd name="connsiteX2" fmla="*/ 0 w 665832"/>
                    <a:gd name="connsiteY2" fmla="*/ 617332 h 748031"/>
                    <a:gd name="connsiteX3" fmla="*/ 332916 w 665832"/>
                    <a:gd name="connsiteY3" fmla="*/ 752964 h 748031"/>
                    <a:gd name="connsiteX4" fmla="*/ 665832 w 665832"/>
                    <a:gd name="connsiteY4" fmla="*/ 617332 h 748031"/>
                    <a:gd name="connsiteX5" fmla="*/ 665832 w 665832"/>
                    <a:gd name="connsiteY5" fmla="*/ 0 h 748031"/>
                    <a:gd name="connsiteX6" fmla="*/ 332916 w 665832"/>
                    <a:gd name="connsiteY6" fmla="*/ 135632 h 74803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665832" h="748031">
                      <a:moveTo>
                        <a:pt x="332916" y="135632"/>
                      </a:moveTo>
                      <a:cubicBezTo>
                        <a:pt x="149607" y="135632"/>
                        <a:pt x="0" y="74803"/>
                        <a:pt x="0" y="0"/>
                      </a:cubicBezTo>
                      <a:lnTo>
                        <a:pt x="0" y="617332"/>
                      </a:lnTo>
                      <a:cubicBezTo>
                        <a:pt x="0" y="692135"/>
                        <a:pt x="148785" y="752964"/>
                        <a:pt x="332916" y="752964"/>
                      </a:cubicBezTo>
                      <a:cubicBezTo>
                        <a:pt x="517047" y="752964"/>
                        <a:pt x="665832" y="692135"/>
                        <a:pt x="665832" y="617332"/>
                      </a:cubicBezTo>
                      <a:lnTo>
                        <a:pt x="665832" y="0"/>
                      </a:lnTo>
                      <a:cubicBezTo>
                        <a:pt x="666654" y="74803"/>
                        <a:pt x="517047" y="135632"/>
                        <a:pt x="332916" y="135632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7" name="Freeform: Shape 236">
                  <a:extLst>
                    <a:ext uri="{FF2B5EF4-FFF2-40B4-BE49-F238E27FC236}">
                      <a16:creationId xmlns:a16="http://schemas.microsoft.com/office/drawing/2014/main" id="{207A6361-FB3A-45BF-8BAC-04CE642C6C41}"/>
                    </a:ext>
                  </a:extLst>
                </p:cNvPr>
                <p:cNvSpPr/>
                <p:nvPr/>
              </p:nvSpPr>
              <p:spPr>
                <a:xfrm>
                  <a:off x="4410289" y="4998799"/>
                  <a:ext cx="181325" cy="66197"/>
                </a:xfrm>
                <a:custGeom>
                  <a:avLst/>
                  <a:gdLst>
                    <a:gd name="connsiteX0" fmla="*/ 524445 w 517869"/>
                    <a:gd name="connsiteY0" fmla="*/ 106862 h 189062"/>
                    <a:gd name="connsiteX1" fmla="*/ 262223 w 517869"/>
                    <a:gd name="connsiteY1" fmla="*/ 0 h 189062"/>
                    <a:gd name="connsiteX2" fmla="*/ 0 w 517869"/>
                    <a:gd name="connsiteY2" fmla="*/ 106862 h 189062"/>
                    <a:gd name="connsiteX3" fmla="*/ 22194 w 517869"/>
                    <a:gd name="connsiteY3" fmla="*/ 149606 h 189062"/>
                    <a:gd name="connsiteX4" fmla="*/ 262223 w 517869"/>
                    <a:gd name="connsiteY4" fmla="*/ 190707 h 189062"/>
                    <a:gd name="connsiteX5" fmla="*/ 503073 w 517869"/>
                    <a:gd name="connsiteY5" fmla="*/ 149606 h 189062"/>
                    <a:gd name="connsiteX6" fmla="*/ 524445 w 517869"/>
                    <a:gd name="connsiteY6" fmla="*/ 106862 h 18906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17869" h="189062">
                      <a:moveTo>
                        <a:pt x="524445" y="106862"/>
                      </a:moveTo>
                      <a:cubicBezTo>
                        <a:pt x="524445" y="47677"/>
                        <a:pt x="406897" y="0"/>
                        <a:pt x="262223" y="0"/>
                      </a:cubicBezTo>
                      <a:cubicBezTo>
                        <a:pt x="117548" y="0"/>
                        <a:pt x="0" y="47677"/>
                        <a:pt x="0" y="106862"/>
                      </a:cubicBezTo>
                      <a:cubicBezTo>
                        <a:pt x="0" y="121658"/>
                        <a:pt x="7398" y="136454"/>
                        <a:pt x="22194" y="149606"/>
                      </a:cubicBezTo>
                      <a:cubicBezTo>
                        <a:pt x="83024" y="175089"/>
                        <a:pt x="167691" y="190707"/>
                        <a:pt x="262223" y="190707"/>
                      </a:cubicBezTo>
                      <a:cubicBezTo>
                        <a:pt x="356754" y="190707"/>
                        <a:pt x="442244" y="175089"/>
                        <a:pt x="503073" y="149606"/>
                      </a:cubicBezTo>
                      <a:cubicBezTo>
                        <a:pt x="517047" y="136454"/>
                        <a:pt x="524445" y="121658"/>
                        <a:pt x="524445" y="106862"/>
                      </a:cubicBezTo>
                      <a:close/>
                    </a:path>
                  </a:pathLst>
                </a:custGeom>
                <a:solidFill>
                  <a:srgbClr val="0078D4"/>
                </a:solidFill>
                <a:ln w="8114" cap="flat">
                  <a:noFill/>
                  <a:prstDash val="solid"/>
                  <a:miter/>
                </a:ln>
              </p:spPr>
              <p:txBody>
                <a:bodyPr rot="0" spcFirstLastPara="0" vertOverflow="overflow" horzOverflow="overflow" vert="horz" wrap="square" lIns="67232" tIns="33616" rIns="67232" bIns="33616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0" name="Group 199">
                <a:extLst>
                  <a:ext uri="{FF2B5EF4-FFF2-40B4-BE49-F238E27FC236}">
                    <a16:creationId xmlns:a16="http://schemas.microsoft.com/office/drawing/2014/main" id="{FEDCF6D7-4D44-4386-8F18-1625FAFB2F5B}"/>
                  </a:ext>
                </a:extLst>
              </p:cNvPr>
              <p:cNvGrpSpPr/>
              <p:nvPr/>
            </p:nvGrpSpPr>
            <p:grpSpPr>
              <a:xfrm>
                <a:off x="4235979" y="4148718"/>
                <a:ext cx="494558" cy="219646"/>
                <a:chOff x="5522126" y="5015614"/>
                <a:chExt cx="494558" cy="219646"/>
              </a:xfrm>
            </p:grpSpPr>
            <p:sp>
              <p:nvSpPr>
                <p:cNvPr id="228" name="AutoShape 131">
                  <a:extLst>
                    <a:ext uri="{FF2B5EF4-FFF2-40B4-BE49-F238E27FC236}">
                      <a16:creationId xmlns:a16="http://schemas.microsoft.com/office/drawing/2014/main" id="{0EB13AAD-169F-4E60-AAF4-1EFF0A15FA62}"/>
                    </a:ext>
                  </a:extLst>
                </p:cNvPr>
                <p:cNvSpPr>
                  <a:spLocks noChangeAspect="1" noChangeArrowheads="1" noTextEdit="1"/>
                </p:cNvSpPr>
                <p:nvPr/>
              </p:nvSpPr>
              <p:spPr bwMode="auto">
                <a:xfrm>
                  <a:off x="5523543" y="5015614"/>
                  <a:ext cx="493141" cy="21964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9" name="Rectangle 133">
                  <a:extLst>
                    <a:ext uri="{FF2B5EF4-FFF2-40B4-BE49-F238E27FC236}">
                      <a16:creationId xmlns:a16="http://schemas.microsoft.com/office/drawing/2014/main" id="{D1774325-7043-4E03-AF96-81A532BAC37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2126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0" name="Rectangle 134">
                  <a:extLst>
                    <a:ext uri="{FF2B5EF4-FFF2-40B4-BE49-F238E27FC236}">
                      <a16:creationId xmlns:a16="http://schemas.microsoft.com/office/drawing/2014/main" id="{1F8BCCB5-0927-4B35-BE26-5EB47483F6E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625572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1" name="Rectangle 135">
                  <a:extLst>
                    <a:ext uri="{FF2B5EF4-FFF2-40B4-BE49-F238E27FC236}">
                      <a16:creationId xmlns:a16="http://schemas.microsoft.com/office/drawing/2014/main" id="{0DAF985F-6909-4402-8B31-F9A082CA721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729018" y="5015614"/>
                  <a:ext cx="77939" cy="77939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2" name="Rectangle 136">
                  <a:extLst>
                    <a:ext uri="{FF2B5EF4-FFF2-40B4-BE49-F238E27FC236}">
                      <a16:creationId xmlns:a16="http://schemas.microsoft.com/office/drawing/2014/main" id="{401F9A03-30A5-4FD4-A134-FB934156EAC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832465" y="5015614"/>
                  <a:ext cx="77939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3" name="Rectangle 137">
                  <a:extLst>
                    <a:ext uri="{FF2B5EF4-FFF2-40B4-BE49-F238E27FC236}">
                      <a16:creationId xmlns:a16="http://schemas.microsoft.com/office/drawing/2014/main" id="{077A0C00-2ADD-41A9-87FB-0F5322590ED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523543" y="5120477"/>
                  <a:ext cx="442126" cy="77939"/>
                </a:xfrm>
                <a:prstGeom prst="rect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34" name="Freeform 138">
                  <a:extLst>
                    <a:ext uri="{FF2B5EF4-FFF2-40B4-BE49-F238E27FC236}">
                      <a16:creationId xmlns:a16="http://schemas.microsoft.com/office/drawing/2014/main" id="{95A08834-FC0E-45DF-9F46-DC5E28DCCBE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942996" y="5086468"/>
                  <a:ext cx="73688" cy="147375"/>
                </a:xfrm>
                <a:custGeom>
                  <a:avLst/>
                  <a:gdLst>
                    <a:gd name="T0" fmla="*/ 0 w 52"/>
                    <a:gd name="T1" fmla="*/ 104 h 104"/>
                    <a:gd name="T2" fmla="*/ 52 w 52"/>
                    <a:gd name="T3" fmla="*/ 52 h 104"/>
                    <a:gd name="T4" fmla="*/ 0 w 52"/>
                    <a:gd name="T5" fmla="*/ 0 h 104"/>
                    <a:gd name="T6" fmla="*/ 0 w 52"/>
                    <a:gd name="T7" fmla="*/ 104 h 10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2" h="104">
                      <a:moveTo>
                        <a:pt x="0" y="104"/>
                      </a:moveTo>
                      <a:lnTo>
                        <a:pt x="52" y="52"/>
                      </a:lnTo>
                      <a:lnTo>
                        <a:pt x="0" y="0"/>
                      </a:lnTo>
                      <a:lnTo>
                        <a:pt x="0" y="104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8580" tIns="34290" rIns="68580" bIns="34290" numCol="1" anchor="t" anchorCtr="0" compatLnSpc="1">
                  <a:prstTxWarp prst="textNoShape">
                    <a:avLst/>
                  </a:prstTxWarp>
                </a:bodyPr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1" name="Group 200">
                <a:extLst>
                  <a:ext uri="{FF2B5EF4-FFF2-40B4-BE49-F238E27FC236}">
                    <a16:creationId xmlns:a16="http://schemas.microsoft.com/office/drawing/2014/main" id="{3868D42F-1D1E-43BB-BA2E-2C45696DA3CD}"/>
                  </a:ext>
                </a:extLst>
              </p:cNvPr>
              <p:cNvGrpSpPr/>
              <p:nvPr/>
            </p:nvGrpSpPr>
            <p:grpSpPr>
              <a:xfrm>
                <a:off x="6455586" y="4077229"/>
                <a:ext cx="395430" cy="362625"/>
                <a:chOff x="8058210" y="4944318"/>
                <a:chExt cx="395430" cy="362625"/>
              </a:xfrm>
            </p:grpSpPr>
            <p:sp>
              <p:nvSpPr>
                <p:cNvPr id="220" name="Freeform: Shape 219">
                  <a:extLst>
                    <a:ext uri="{FF2B5EF4-FFF2-40B4-BE49-F238E27FC236}">
                      <a16:creationId xmlns:a16="http://schemas.microsoft.com/office/drawing/2014/main" id="{9C570E6B-9D9D-47C2-8F18-9F7042C7EF17}"/>
                    </a:ext>
                  </a:extLst>
                </p:cNvPr>
                <p:cNvSpPr/>
                <p:nvPr/>
              </p:nvSpPr>
              <p:spPr>
                <a:xfrm>
                  <a:off x="8306131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1" name="Freeform: Shape 220">
                  <a:extLst>
                    <a:ext uri="{FF2B5EF4-FFF2-40B4-BE49-F238E27FC236}">
                      <a16:creationId xmlns:a16="http://schemas.microsoft.com/office/drawing/2014/main" id="{BFE7011C-71C1-4468-9F19-CCFBF8329A9D}"/>
                    </a:ext>
                  </a:extLst>
                </p:cNvPr>
                <p:cNvSpPr/>
                <p:nvPr/>
              </p:nvSpPr>
              <p:spPr>
                <a:xfrm>
                  <a:off x="8338239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6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95" y="1994"/>
                        <a:pt x="52196" y="1994"/>
                      </a:cubicBezTo>
                      <a:cubicBezTo>
                        <a:pt x="79896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2" name="Freeform: Shape 221">
                  <a:extLst>
                    <a:ext uri="{FF2B5EF4-FFF2-40B4-BE49-F238E27FC236}">
                      <a16:creationId xmlns:a16="http://schemas.microsoft.com/office/drawing/2014/main" id="{43FFCB90-BDB1-4367-84B9-2E55C455C06A}"/>
                    </a:ext>
                  </a:extLst>
                </p:cNvPr>
                <p:cNvSpPr/>
                <p:nvPr/>
              </p:nvSpPr>
              <p:spPr>
                <a:xfrm>
                  <a:off x="8181822" y="5045410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3" name="Freeform: Shape 222">
                  <a:extLst>
                    <a:ext uri="{FF2B5EF4-FFF2-40B4-BE49-F238E27FC236}">
                      <a16:creationId xmlns:a16="http://schemas.microsoft.com/office/drawing/2014/main" id="{CA4C7BE7-FB8A-4B04-A07C-F15672758FB4}"/>
                    </a:ext>
                  </a:extLst>
                </p:cNvPr>
                <p:cNvSpPr/>
                <p:nvPr/>
              </p:nvSpPr>
              <p:spPr>
                <a:xfrm>
                  <a:off x="8213938" y="494431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6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7"/>
                        <a:pt x="52196" y="102397"/>
                      </a:cubicBezTo>
                      <a:cubicBezTo>
                        <a:pt x="24496" y="102397"/>
                        <a:pt x="1994" y="79896"/>
                        <a:pt x="1994" y="52196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2" y="1994"/>
                        <a:pt x="102398" y="24495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4" name="Freeform: Shape 223">
                  <a:extLst>
                    <a:ext uri="{FF2B5EF4-FFF2-40B4-BE49-F238E27FC236}">
                      <a16:creationId xmlns:a16="http://schemas.microsoft.com/office/drawing/2014/main" id="{1FBF9A9C-BB80-43AB-AD98-D3307965AE84}"/>
                    </a:ext>
                  </a:extLst>
                </p:cNvPr>
                <p:cNvSpPr/>
                <p:nvPr/>
              </p:nvSpPr>
              <p:spPr>
                <a:xfrm>
                  <a:off x="8181822" y="5233189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5" name="Freeform: Shape 224">
                  <a:extLst>
                    <a:ext uri="{FF2B5EF4-FFF2-40B4-BE49-F238E27FC236}">
                      <a16:creationId xmlns:a16="http://schemas.microsoft.com/office/drawing/2014/main" id="{8F4AFA91-048D-44D6-9B55-33DC0CA5F8B9}"/>
                    </a:ext>
                  </a:extLst>
                </p:cNvPr>
                <p:cNvSpPr/>
                <p:nvPr/>
              </p:nvSpPr>
              <p:spPr>
                <a:xfrm>
                  <a:off x="8213938" y="5132128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6 h 101141"/>
                    <a:gd name="connsiteX1" fmla="*/ 52196 w 101142"/>
                    <a:gd name="connsiteY1" fmla="*/ 102398 h 101141"/>
                    <a:gd name="connsiteX2" fmla="*/ 1994 w 101142"/>
                    <a:gd name="connsiteY2" fmla="*/ 52196 h 101141"/>
                    <a:gd name="connsiteX3" fmla="*/ 52196 w 101142"/>
                    <a:gd name="connsiteY3" fmla="*/ 1994 h 101141"/>
                    <a:gd name="connsiteX4" fmla="*/ 102398 w 101142"/>
                    <a:gd name="connsiteY4" fmla="*/ 52196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6"/>
                      </a:moveTo>
                      <a:cubicBezTo>
                        <a:pt x="102398" y="79982"/>
                        <a:pt x="79896" y="102398"/>
                        <a:pt x="52196" y="102398"/>
                      </a:cubicBezTo>
                      <a:cubicBezTo>
                        <a:pt x="24496" y="102398"/>
                        <a:pt x="1994" y="79896"/>
                        <a:pt x="1994" y="52196"/>
                      </a:cubicBezTo>
                      <a:cubicBezTo>
                        <a:pt x="1994" y="24496"/>
                        <a:pt x="24496" y="1994"/>
                        <a:pt x="52196" y="1994"/>
                      </a:cubicBezTo>
                      <a:cubicBezTo>
                        <a:pt x="79896" y="1994"/>
                        <a:pt x="102398" y="24410"/>
                        <a:pt x="102398" y="52196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6" name="Freeform: Shape 225">
                  <a:extLst>
                    <a:ext uri="{FF2B5EF4-FFF2-40B4-BE49-F238E27FC236}">
                      <a16:creationId xmlns:a16="http://schemas.microsoft.com/office/drawing/2014/main" id="{E17F2A1D-F6F5-493F-BC81-BA362837E65C}"/>
                    </a:ext>
                  </a:extLst>
                </p:cNvPr>
                <p:cNvSpPr/>
                <p:nvPr/>
              </p:nvSpPr>
              <p:spPr>
                <a:xfrm>
                  <a:off x="8058210" y="5128287"/>
                  <a:ext cx="147509" cy="73754"/>
                </a:xfrm>
                <a:custGeom>
                  <a:avLst/>
                  <a:gdLst>
                    <a:gd name="connsiteX0" fmla="*/ 1994 w 182056"/>
                    <a:gd name="connsiteY0" fmla="*/ 91743 h 91027"/>
                    <a:gd name="connsiteX1" fmla="*/ 91744 w 182056"/>
                    <a:gd name="connsiteY1" fmla="*/ 1994 h 91027"/>
                    <a:gd name="connsiteX2" fmla="*/ 181493 w 182056"/>
                    <a:gd name="connsiteY2" fmla="*/ 91743 h 91027"/>
                    <a:gd name="connsiteX3" fmla="*/ 1994 w 182056"/>
                    <a:gd name="connsiteY3" fmla="*/ 91743 h 910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82056" h="91027">
                      <a:moveTo>
                        <a:pt x="1994" y="91743"/>
                      </a:moveTo>
                      <a:cubicBezTo>
                        <a:pt x="1994" y="42138"/>
                        <a:pt x="42139" y="1994"/>
                        <a:pt x="91744" y="1994"/>
                      </a:cubicBezTo>
                      <a:cubicBezTo>
                        <a:pt x="141349" y="1994"/>
                        <a:pt x="181493" y="42138"/>
                        <a:pt x="181493" y="91743"/>
                      </a:cubicBezTo>
                      <a:lnTo>
                        <a:pt x="1994" y="91743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27" name="Freeform: Shape 226">
                  <a:extLst>
                    <a:ext uri="{FF2B5EF4-FFF2-40B4-BE49-F238E27FC236}">
                      <a16:creationId xmlns:a16="http://schemas.microsoft.com/office/drawing/2014/main" id="{833B83F4-CA00-441D-9EE7-D79A3D2E5D3E}"/>
                    </a:ext>
                  </a:extLst>
                </p:cNvPr>
                <p:cNvSpPr/>
                <p:nvPr/>
              </p:nvSpPr>
              <p:spPr>
                <a:xfrm>
                  <a:off x="8090326" y="5027164"/>
                  <a:ext cx="81949" cy="81949"/>
                </a:xfrm>
                <a:custGeom>
                  <a:avLst/>
                  <a:gdLst>
                    <a:gd name="connsiteX0" fmla="*/ 102398 w 101142"/>
                    <a:gd name="connsiteY0" fmla="*/ 52195 h 101141"/>
                    <a:gd name="connsiteX1" fmla="*/ 52196 w 101142"/>
                    <a:gd name="connsiteY1" fmla="*/ 102397 h 101141"/>
                    <a:gd name="connsiteX2" fmla="*/ 1994 w 101142"/>
                    <a:gd name="connsiteY2" fmla="*/ 52195 h 101141"/>
                    <a:gd name="connsiteX3" fmla="*/ 52111 w 101142"/>
                    <a:gd name="connsiteY3" fmla="*/ 1994 h 101141"/>
                    <a:gd name="connsiteX4" fmla="*/ 102398 w 101142"/>
                    <a:gd name="connsiteY4" fmla="*/ 52195 h 1011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1142" h="101141">
                      <a:moveTo>
                        <a:pt x="102398" y="52195"/>
                      </a:moveTo>
                      <a:cubicBezTo>
                        <a:pt x="102398" y="79981"/>
                        <a:pt x="79897" y="102397"/>
                        <a:pt x="52196" y="102397"/>
                      </a:cubicBezTo>
                      <a:cubicBezTo>
                        <a:pt x="24495" y="102397"/>
                        <a:pt x="1994" y="79896"/>
                        <a:pt x="1994" y="52195"/>
                      </a:cubicBezTo>
                      <a:cubicBezTo>
                        <a:pt x="1994" y="24495"/>
                        <a:pt x="24410" y="1994"/>
                        <a:pt x="52111" y="1994"/>
                      </a:cubicBezTo>
                      <a:cubicBezTo>
                        <a:pt x="79811" y="1994"/>
                        <a:pt x="102398" y="24495"/>
                        <a:pt x="102398" y="52195"/>
                      </a:cubicBezTo>
                      <a:close/>
                    </a:path>
                  </a:pathLst>
                </a:custGeom>
                <a:solidFill>
                  <a:srgbClr val="50E6FF"/>
                </a:solidFill>
                <a:ln w="5008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2" name="Group 201">
                <a:extLst>
                  <a:ext uri="{FF2B5EF4-FFF2-40B4-BE49-F238E27FC236}">
                    <a16:creationId xmlns:a16="http://schemas.microsoft.com/office/drawing/2014/main" id="{8948BDC5-CEEA-4237-8EAD-68921222F48E}"/>
                  </a:ext>
                </a:extLst>
              </p:cNvPr>
              <p:cNvGrpSpPr/>
              <p:nvPr/>
            </p:nvGrpSpPr>
            <p:grpSpPr>
              <a:xfrm>
                <a:off x="7575169" y="4105166"/>
                <a:ext cx="363103" cy="306751"/>
                <a:chOff x="9332611" y="4972062"/>
                <a:chExt cx="363103" cy="306751"/>
              </a:xfrm>
            </p:grpSpPr>
            <p:sp>
              <p:nvSpPr>
                <p:cNvPr id="213" name="Freeform 855">
                  <a:extLst>
                    <a:ext uri="{FF2B5EF4-FFF2-40B4-BE49-F238E27FC236}">
                      <a16:creationId xmlns:a16="http://schemas.microsoft.com/office/drawing/2014/main" id="{A6AD505A-D8BE-4CCE-8DDF-30EE83673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0242739" flipV="1">
                  <a:off x="9369582" y="5132579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4" name="Oval 757">
                  <a:extLst>
                    <a:ext uri="{FF2B5EF4-FFF2-40B4-BE49-F238E27FC236}">
                      <a16:creationId xmlns:a16="http://schemas.microsoft.com/office/drawing/2014/main" id="{05BE08E2-8928-4756-8C80-081886547B9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332611" y="5197354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5" name="Freeform 855">
                  <a:extLst>
                    <a:ext uri="{FF2B5EF4-FFF2-40B4-BE49-F238E27FC236}">
                      <a16:creationId xmlns:a16="http://schemas.microsoft.com/office/drawing/2014/main" id="{6E60E208-9B24-4A7F-AEE4-6D12A28B522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5186172" flipV="1">
                  <a:off x="9434981" y="5022187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6" name="Oval 757">
                  <a:extLst>
                    <a:ext uri="{FF2B5EF4-FFF2-40B4-BE49-F238E27FC236}">
                      <a16:creationId xmlns:a16="http://schemas.microsoft.com/office/drawing/2014/main" id="{4F1248E9-626F-433B-839F-61A1CC62EE4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412184" y="4972062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7" name="Freeform 855">
                  <a:extLst>
                    <a:ext uri="{FF2B5EF4-FFF2-40B4-BE49-F238E27FC236}">
                      <a16:creationId xmlns:a16="http://schemas.microsoft.com/office/drawing/2014/main" id="{3958F7F9-799F-4B48-97ED-9D63990A47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 rot="1131571" flipV="1">
                  <a:off x="9479573" y="5162870"/>
                  <a:ext cx="164165" cy="82897"/>
                </a:xfrm>
                <a:custGeom>
                  <a:avLst/>
                  <a:gdLst>
                    <a:gd name="T0" fmla="*/ 192 w 384"/>
                    <a:gd name="T1" fmla="*/ 0 h 192"/>
                    <a:gd name="T2" fmla="*/ 0 w 384"/>
                    <a:gd name="T3" fmla="*/ 192 h 192"/>
                    <a:gd name="T4" fmla="*/ 41 w 384"/>
                    <a:gd name="T5" fmla="*/ 192 h 192"/>
                    <a:gd name="T6" fmla="*/ 85 w 384"/>
                    <a:gd name="T7" fmla="*/ 85 h 192"/>
                    <a:gd name="T8" fmla="*/ 192 w 384"/>
                    <a:gd name="T9" fmla="*/ 41 h 192"/>
                    <a:gd name="T10" fmla="*/ 299 w 384"/>
                    <a:gd name="T11" fmla="*/ 85 h 192"/>
                    <a:gd name="T12" fmla="*/ 343 w 384"/>
                    <a:gd name="T13" fmla="*/ 192 h 192"/>
                    <a:gd name="T14" fmla="*/ 384 w 384"/>
                    <a:gd name="T15" fmla="*/ 192 h 192"/>
                    <a:gd name="T16" fmla="*/ 192 w 384"/>
                    <a:gd name="T17" fmla="*/ 0 h 1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4" h="192">
                      <a:moveTo>
                        <a:pt x="192" y="0"/>
                      </a:moveTo>
                      <a:cubicBezTo>
                        <a:pt x="86" y="0"/>
                        <a:pt x="0" y="86"/>
                        <a:pt x="0" y="192"/>
                      </a:cubicBezTo>
                      <a:cubicBezTo>
                        <a:pt x="41" y="192"/>
                        <a:pt x="41" y="192"/>
                        <a:pt x="41" y="192"/>
                      </a:cubicBezTo>
                      <a:cubicBezTo>
                        <a:pt x="41" y="152"/>
                        <a:pt x="56" y="114"/>
                        <a:pt x="85" y="85"/>
                      </a:cubicBezTo>
                      <a:cubicBezTo>
                        <a:pt x="114" y="56"/>
                        <a:pt x="152" y="41"/>
                        <a:pt x="192" y="41"/>
                      </a:cubicBezTo>
                      <a:cubicBezTo>
                        <a:pt x="232" y="41"/>
                        <a:pt x="270" y="56"/>
                        <a:pt x="299" y="85"/>
                      </a:cubicBezTo>
                      <a:cubicBezTo>
                        <a:pt x="328" y="114"/>
                        <a:pt x="343" y="152"/>
                        <a:pt x="343" y="192"/>
                      </a:cubicBezTo>
                      <a:cubicBezTo>
                        <a:pt x="384" y="192"/>
                        <a:pt x="384" y="192"/>
                        <a:pt x="384" y="192"/>
                      </a:cubicBezTo>
                      <a:cubicBezTo>
                        <a:pt x="384" y="86"/>
                        <a:pt x="298" y="0"/>
                        <a:pt x="192" y="0"/>
                      </a:cubicBez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8" name="Oval 757">
                  <a:extLst>
                    <a:ext uri="{FF2B5EF4-FFF2-40B4-BE49-F238E27FC236}">
                      <a16:creationId xmlns:a16="http://schemas.microsoft.com/office/drawing/2014/main" id="{59251EA8-9D76-4899-8211-FDCE664157E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 rot="4943433">
                  <a:off x="9614255" y="5146328"/>
                  <a:ext cx="81459" cy="8145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  <p:sp>
              <p:nvSpPr>
                <p:cNvPr id="219" name="Oval 757">
                  <a:extLst>
                    <a:ext uri="{FF2B5EF4-FFF2-40B4-BE49-F238E27FC236}">
                      <a16:creationId xmlns:a16="http://schemas.microsoft.com/office/drawing/2014/main" id="{CBBF4EF3-A22B-416C-8E9D-526468E8175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9432399" y="5075906"/>
                  <a:ext cx="145899" cy="145899"/>
                </a:xfrm>
                <a:prstGeom prst="ellipse">
                  <a:avLst/>
                </a:prstGeom>
                <a:solidFill>
                  <a:srgbClr val="50E6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67232" tIns="33616" rIns="67232" bIns="33616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ctr" defTabSz="672290" fontAlgn="base">
                    <a:defRPr/>
                  </a:pPr>
                  <a:endParaRPr lang="en-US" sz="1250" kern="0">
                    <a:solidFill>
                      <a:srgbClr val="505050"/>
                    </a:solidFill>
                  </a:endParaRPr>
                </a:p>
              </p:txBody>
            </p:sp>
          </p:grp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FC877F8-DE8C-498C-84D0-A19CC1E95C2F}"/>
                  </a:ext>
                </a:extLst>
              </p:cNvPr>
              <p:cNvSpPr/>
              <p:nvPr/>
            </p:nvSpPr>
            <p:spPr bwMode="auto">
              <a:xfrm>
                <a:off x="9416966" y="3821452"/>
                <a:ext cx="1115445" cy="1499446"/>
              </a:xfrm>
              <a:prstGeom prst="rect">
                <a:avLst/>
              </a:prstGeom>
              <a:solidFill>
                <a:srgbClr val="000000"/>
              </a:solidFill>
              <a:ln w="9525" cap="flat" cmpd="sng" algn="ctr">
                <a:noFill/>
                <a:prstDash val="solid"/>
                <a:headEnd type="none" w="med" len="med"/>
                <a:tailEnd type="none" w="med" len="med"/>
              </a:ln>
              <a:effectLst>
                <a:outerShdw blurRad="152400" sx="102000" sy="102000" algn="ctr" rotWithShape="0">
                  <a:prstClr val="black">
                    <a:alpha val="20000"/>
                  </a:prstClr>
                </a:outerShdw>
              </a:effectLst>
            </p:spPr>
            <p:txBody>
              <a:bodyPr rot="0" spcFirstLastPara="0" vertOverflow="overflow" horzOverflow="overflow" vert="horz" wrap="square" lIns="68580" tIns="617220" rIns="68580" bIns="13716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699354" fontAlgn="base">
                  <a:lnSpc>
                    <a:spcPct val="9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800" kern="0" dirty="0">
                    <a:solidFill>
                      <a:srgbClr val="FFFFFF"/>
                    </a:solidFill>
                    <a:latin typeface="Segoe UI Semibold"/>
                    <a:ea typeface="Segoe UI" pitchFamily="34" charset="0"/>
                    <a:cs typeface="Segoe UI" pitchFamily="34" charset="0"/>
                  </a:rPr>
                  <a:t>Application Configuration</a:t>
                </a:r>
              </a:p>
            </p:txBody>
          </p:sp>
          <p:grpSp>
            <p:nvGrpSpPr>
              <p:cNvPr id="204" name="Group 203">
                <a:extLst>
                  <a:ext uri="{FF2B5EF4-FFF2-40B4-BE49-F238E27FC236}">
                    <a16:creationId xmlns:a16="http://schemas.microsoft.com/office/drawing/2014/main" id="{C6515D1A-9E63-4D2A-9AB1-17EC91601CBE}"/>
                  </a:ext>
                </a:extLst>
              </p:cNvPr>
              <p:cNvGrpSpPr/>
              <p:nvPr/>
            </p:nvGrpSpPr>
            <p:grpSpPr>
              <a:xfrm>
                <a:off x="9839945" y="4125341"/>
                <a:ext cx="269485" cy="266401"/>
                <a:chOff x="10615894" y="4992237"/>
                <a:chExt cx="269485" cy="266401"/>
              </a:xfrm>
            </p:grpSpPr>
            <p:sp>
              <p:nvSpPr>
                <p:cNvPr id="209" name="Freeform: Shape 208">
                  <a:extLst>
                    <a:ext uri="{FF2B5EF4-FFF2-40B4-BE49-F238E27FC236}">
                      <a16:creationId xmlns:a16="http://schemas.microsoft.com/office/drawing/2014/main" id="{2ADE1D1F-51E3-4D3C-A5AB-DA4031F8F91F}"/>
                    </a:ext>
                  </a:extLst>
                </p:cNvPr>
                <p:cNvSpPr/>
                <p:nvPr/>
              </p:nvSpPr>
              <p:spPr>
                <a:xfrm>
                  <a:off x="10747879" y="5041638"/>
                  <a:ext cx="93474" cy="88800"/>
                </a:xfrm>
                <a:custGeom>
                  <a:avLst/>
                  <a:gdLst>
                    <a:gd name="connsiteX0" fmla="*/ 144342 w 143125"/>
                    <a:gd name="connsiteY0" fmla="*/ 80293 h 135969"/>
                    <a:gd name="connsiteX1" fmla="*/ 81796 w 143125"/>
                    <a:gd name="connsiteY1" fmla="*/ 136971 h 135969"/>
                    <a:gd name="connsiteX2" fmla="*/ 43295 w 143125"/>
                    <a:gd name="connsiteY2" fmla="*/ 99186 h 135969"/>
                    <a:gd name="connsiteX3" fmla="*/ 72135 w 143125"/>
                    <a:gd name="connsiteY3" fmla="*/ 66124 h 135969"/>
                    <a:gd name="connsiteX4" fmla="*/ 72135 w 143125"/>
                    <a:gd name="connsiteY4" fmla="*/ 51954 h 135969"/>
                    <a:gd name="connsiteX5" fmla="*/ 72135 w 143125"/>
                    <a:gd name="connsiteY5" fmla="*/ 51954 h 135969"/>
                    <a:gd name="connsiteX6" fmla="*/ 52885 w 143125"/>
                    <a:gd name="connsiteY6" fmla="*/ 51954 h 135969"/>
                    <a:gd name="connsiteX7" fmla="*/ 24045 w 143125"/>
                    <a:gd name="connsiteY7" fmla="*/ 80293 h 135969"/>
                    <a:gd name="connsiteX8" fmla="*/ 0 w 143125"/>
                    <a:gd name="connsiteY8" fmla="*/ 56678 h 135969"/>
                    <a:gd name="connsiteX9" fmla="*/ 62546 w 143125"/>
                    <a:gd name="connsiteY9" fmla="*/ 0 h 135969"/>
                    <a:gd name="connsiteX10" fmla="*/ 144342 w 143125"/>
                    <a:gd name="connsiteY10" fmla="*/ 80293 h 135969"/>
                    <a:gd name="connsiteX11" fmla="*/ 144342 w 143125"/>
                    <a:gd name="connsiteY11" fmla="*/ 80293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43125" h="135969">
                      <a:moveTo>
                        <a:pt x="144342" y="80293"/>
                      </a:moveTo>
                      <a:cubicBezTo>
                        <a:pt x="81796" y="136971"/>
                        <a:pt x="81796" y="136971"/>
                        <a:pt x="81796" y="136971"/>
                      </a:cubicBezTo>
                      <a:cubicBezTo>
                        <a:pt x="43295" y="99186"/>
                        <a:pt x="43295" y="99186"/>
                        <a:pt x="43295" y="99186"/>
                      </a:cubicBezTo>
                      <a:cubicBezTo>
                        <a:pt x="72135" y="66124"/>
                        <a:pt x="72135" y="66124"/>
                        <a:pt x="72135" y="66124"/>
                      </a:cubicBezTo>
                      <a:cubicBezTo>
                        <a:pt x="76930" y="61401"/>
                        <a:pt x="76930" y="56678"/>
                        <a:pt x="72135" y="51954"/>
                      </a:cubicBezTo>
                      <a:lnTo>
                        <a:pt x="72135" y="51954"/>
                      </a:lnTo>
                      <a:cubicBezTo>
                        <a:pt x="67341" y="47231"/>
                        <a:pt x="57680" y="47231"/>
                        <a:pt x="52885" y="51954"/>
                      </a:cubicBezTo>
                      <a:cubicBezTo>
                        <a:pt x="24045" y="80293"/>
                        <a:pt x="24045" y="80293"/>
                        <a:pt x="24045" y="80293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cubicBezTo>
                        <a:pt x="62546" y="0"/>
                        <a:pt x="62546" y="0"/>
                        <a:pt x="62546" y="0"/>
                      </a:cubicBezTo>
                      <a:cubicBezTo>
                        <a:pt x="144342" y="80293"/>
                        <a:pt x="144342" y="80293"/>
                        <a:pt x="144342" y="80293"/>
                      </a:cubicBezTo>
                      <a:lnTo>
                        <a:pt x="144342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0" name="Freeform: Shape 209">
                  <a:extLst>
                    <a:ext uri="{FF2B5EF4-FFF2-40B4-BE49-F238E27FC236}">
                      <a16:creationId xmlns:a16="http://schemas.microsoft.com/office/drawing/2014/main" id="{9CE5A1A4-3F18-41F1-B782-418B8B10FA09}"/>
                    </a:ext>
                  </a:extLst>
                </p:cNvPr>
                <p:cNvSpPr/>
                <p:nvPr/>
              </p:nvSpPr>
              <p:spPr>
                <a:xfrm>
                  <a:off x="10622156" y="5124923"/>
                  <a:ext cx="130863" cy="130863"/>
                </a:xfrm>
                <a:custGeom>
                  <a:avLst/>
                  <a:gdLst>
                    <a:gd name="connsiteX0" fmla="*/ 206888 w 200375"/>
                    <a:gd name="connsiteY0" fmla="*/ 80293 h 200375"/>
                    <a:gd name="connsiteX1" fmla="*/ 163592 w 200375"/>
                    <a:gd name="connsiteY1" fmla="*/ 37785 h 200375"/>
                    <a:gd name="connsiteX2" fmla="*/ 91457 w 200375"/>
                    <a:gd name="connsiteY2" fmla="*/ 108632 h 200375"/>
                    <a:gd name="connsiteX3" fmla="*/ 72207 w 200375"/>
                    <a:gd name="connsiteY3" fmla="*/ 108632 h 200375"/>
                    <a:gd name="connsiteX4" fmla="*/ 72207 w 200375"/>
                    <a:gd name="connsiteY4" fmla="*/ 108632 h 200375"/>
                    <a:gd name="connsiteX5" fmla="*/ 72207 w 200375"/>
                    <a:gd name="connsiteY5" fmla="*/ 94463 h 200375"/>
                    <a:gd name="connsiteX6" fmla="*/ 149208 w 200375"/>
                    <a:gd name="connsiteY6" fmla="*/ 18893 h 200375"/>
                    <a:gd name="connsiteX7" fmla="*/ 125163 w 200375"/>
                    <a:gd name="connsiteY7" fmla="*/ 0 h 200375"/>
                    <a:gd name="connsiteX8" fmla="*/ 33706 w 200375"/>
                    <a:gd name="connsiteY8" fmla="*/ 89811 h 200375"/>
                    <a:gd name="connsiteX9" fmla="*/ 0 w 200375"/>
                    <a:gd name="connsiteY9" fmla="*/ 203166 h 200375"/>
                    <a:gd name="connsiteX10" fmla="*/ 115502 w 200375"/>
                    <a:gd name="connsiteY10" fmla="*/ 170104 h 200375"/>
                    <a:gd name="connsiteX11" fmla="*/ 206888 w 200375"/>
                    <a:gd name="connsiteY11" fmla="*/ 80293 h 200375"/>
                    <a:gd name="connsiteX12" fmla="*/ 206888 w 200375"/>
                    <a:gd name="connsiteY12" fmla="*/ 80293 h 200375"/>
                    <a:gd name="connsiteX13" fmla="*/ 206888 w 200375"/>
                    <a:gd name="connsiteY13" fmla="*/ 80293 h 2003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</a:cxnLst>
                  <a:rect l="l" t="t" r="r" b="b"/>
                  <a:pathLst>
                    <a:path w="200375" h="200375">
                      <a:moveTo>
                        <a:pt x="206888" y="80293"/>
                      </a:moveTo>
                      <a:cubicBezTo>
                        <a:pt x="163592" y="37785"/>
                        <a:pt x="163592" y="37785"/>
                        <a:pt x="163592" y="37785"/>
                      </a:cubicBezTo>
                      <a:cubicBezTo>
                        <a:pt x="91457" y="108632"/>
                        <a:pt x="91457" y="108632"/>
                        <a:pt x="91457" y="108632"/>
                      </a:cubicBezTo>
                      <a:cubicBezTo>
                        <a:pt x="86663" y="113355"/>
                        <a:pt x="77002" y="113355"/>
                        <a:pt x="72207" y="108632"/>
                      </a:cubicBezTo>
                      <a:lnTo>
                        <a:pt x="72207" y="108632"/>
                      </a:lnTo>
                      <a:cubicBezTo>
                        <a:pt x="67412" y="103909"/>
                        <a:pt x="67412" y="99186"/>
                        <a:pt x="72207" y="94463"/>
                      </a:cubicBezTo>
                      <a:cubicBezTo>
                        <a:pt x="149208" y="18893"/>
                        <a:pt x="149208" y="18893"/>
                        <a:pt x="149208" y="18893"/>
                      </a:cubicBezTo>
                      <a:cubicBezTo>
                        <a:pt x="125163" y="0"/>
                        <a:pt x="125163" y="0"/>
                        <a:pt x="125163" y="0"/>
                      </a:cubicBezTo>
                      <a:cubicBezTo>
                        <a:pt x="33706" y="89811"/>
                        <a:pt x="33706" y="89811"/>
                        <a:pt x="33706" y="89811"/>
                      </a:cubicBezTo>
                      <a:cubicBezTo>
                        <a:pt x="0" y="203166"/>
                        <a:pt x="0" y="203166"/>
                        <a:pt x="0" y="203166"/>
                      </a:cubicBezTo>
                      <a:cubicBezTo>
                        <a:pt x="115502" y="170104"/>
                        <a:pt x="115502" y="170104"/>
                        <a:pt x="115502" y="170104"/>
                      </a:cubicBezTo>
                      <a:lnTo>
                        <a:pt x="206888" y="80293"/>
                      </a:lnTo>
                      <a:lnTo>
                        <a:pt x="206888" y="80293"/>
                      </a:lnTo>
                      <a:lnTo>
                        <a:pt x="206888" y="8029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1" name="Freeform: Shape 210">
                  <a:extLst>
                    <a:ext uri="{FF2B5EF4-FFF2-40B4-BE49-F238E27FC236}">
                      <a16:creationId xmlns:a16="http://schemas.microsoft.com/office/drawing/2014/main" id="{97FAA374-274A-4E3F-A3A9-EE1F78CA4D25}"/>
                    </a:ext>
                  </a:extLst>
                </p:cNvPr>
                <p:cNvSpPr/>
                <p:nvPr/>
              </p:nvSpPr>
              <p:spPr>
                <a:xfrm>
                  <a:off x="10801253" y="4992237"/>
                  <a:ext cx="84126" cy="88800"/>
                </a:xfrm>
                <a:custGeom>
                  <a:avLst/>
                  <a:gdLst>
                    <a:gd name="connsiteX0" fmla="*/ 81868 w 128812"/>
                    <a:gd name="connsiteY0" fmla="*/ 137042 h 135969"/>
                    <a:gd name="connsiteX1" fmla="*/ 134824 w 128812"/>
                    <a:gd name="connsiteY1" fmla="*/ 80365 h 135969"/>
                    <a:gd name="connsiteX2" fmla="*/ 52956 w 128812"/>
                    <a:gd name="connsiteY2" fmla="*/ 0 h 135969"/>
                    <a:gd name="connsiteX3" fmla="*/ 0 w 128812"/>
                    <a:gd name="connsiteY3" fmla="*/ 56678 h 135969"/>
                    <a:gd name="connsiteX4" fmla="*/ 81868 w 128812"/>
                    <a:gd name="connsiteY4" fmla="*/ 137042 h 135969"/>
                    <a:gd name="connsiteX5" fmla="*/ 81868 w 128812"/>
                    <a:gd name="connsiteY5" fmla="*/ 137042 h 135969"/>
                    <a:gd name="connsiteX6" fmla="*/ 81868 w 128812"/>
                    <a:gd name="connsiteY6" fmla="*/ 137042 h 1359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28812" h="135969">
                      <a:moveTo>
                        <a:pt x="81868" y="137042"/>
                      </a:moveTo>
                      <a:cubicBezTo>
                        <a:pt x="134824" y="80365"/>
                        <a:pt x="134824" y="80365"/>
                        <a:pt x="134824" y="80365"/>
                      </a:cubicBezTo>
                      <a:cubicBezTo>
                        <a:pt x="52956" y="0"/>
                        <a:pt x="52956" y="0"/>
                        <a:pt x="52956" y="0"/>
                      </a:cubicBezTo>
                      <a:cubicBezTo>
                        <a:pt x="0" y="56678"/>
                        <a:pt x="0" y="56678"/>
                        <a:pt x="0" y="56678"/>
                      </a:cubicBezTo>
                      <a:lnTo>
                        <a:pt x="81868" y="137042"/>
                      </a:lnTo>
                      <a:lnTo>
                        <a:pt x="81868" y="137042"/>
                      </a:lnTo>
                      <a:lnTo>
                        <a:pt x="81868" y="137042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12" name="Freeform: Shape 211">
                  <a:extLst>
                    <a:ext uri="{FF2B5EF4-FFF2-40B4-BE49-F238E27FC236}">
                      <a16:creationId xmlns:a16="http://schemas.microsoft.com/office/drawing/2014/main" id="{CE895069-8087-472D-AE5B-062BF5983553}"/>
                    </a:ext>
                  </a:extLst>
                </p:cNvPr>
                <p:cNvSpPr/>
                <p:nvPr/>
              </p:nvSpPr>
              <p:spPr>
                <a:xfrm>
                  <a:off x="10615894" y="4992237"/>
                  <a:ext cx="261726" cy="266401"/>
                </a:xfrm>
                <a:custGeom>
                  <a:avLst/>
                  <a:gdLst>
                    <a:gd name="connsiteX0" fmla="*/ 317524 w 400751"/>
                    <a:gd name="connsiteY0" fmla="*/ 240951 h 407907"/>
                    <a:gd name="connsiteX1" fmla="*/ 298274 w 400751"/>
                    <a:gd name="connsiteY1" fmla="*/ 240951 h 407907"/>
                    <a:gd name="connsiteX2" fmla="*/ 168387 w 400751"/>
                    <a:gd name="connsiteY2" fmla="*/ 118150 h 407907"/>
                    <a:gd name="connsiteX3" fmla="*/ 173182 w 400751"/>
                    <a:gd name="connsiteY3" fmla="*/ 85088 h 407907"/>
                    <a:gd name="connsiteX4" fmla="*/ 86591 w 400751"/>
                    <a:gd name="connsiteY4" fmla="*/ 0 h 407907"/>
                    <a:gd name="connsiteX5" fmla="*/ 86591 w 400751"/>
                    <a:gd name="connsiteY5" fmla="*/ 0 h 407907"/>
                    <a:gd name="connsiteX6" fmla="*/ 91386 w 400751"/>
                    <a:gd name="connsiteY6" fmla="*/ 23616 h 407907"/>
                    <a:gd name="connsiteX7" fmla="*/ 120225 w 400751"/>
                    <a:gd name="connsiteY7" fmla="*/ 70847 h 407907"/>
                    <a:gd name="connsiteX8" fmla="*/ 72135 w 400751"/>
                    <a:gd name="connsiteY8" fmla="*/ 118078 h 407907"/>
                    <a:gd name="connsiteX9" fmla="*/ 19179 w 400751"/>
                    <a:gd name="connsiteY9" fmla="*/ 75570 h 407907"/>
                    <a:gd name="connsiteX10" fmla="*/ 4795 w 400751"/>
                    <a:gd name="connsiteY10" fmla="*/ 61401 h 407907"/>
                    <a:gd name="connsiteX11" fmla="*/ 0 w 400751"/>
                    <a:gd name="connsiteY11" fmla="*/ 85016 h 407907"/>
                    <a:gd name="connsiteX12" fmla="*/ 86591 w 400751"/>
                    <a:gd name="connsiteY12" fmla="*/ 170033 h 407907"/>
                    <a:gd name="connsiteX13" fmla="*/ 110636 w 400751"/>
                    <a:gd name="connsiteY13" fmla="*/ 170033 h 407907"/>
                    <a:gd name="connsiteX14" fmla="*/ 240522 w 400751"/>
                    <a:gd name="connsiteY14" fmla="*/ 292906 h 407907"/>
                    <a:gd name="connsiteX15" fmla="*/ 235728 w 400751"/>
                    <a:gd name="connsiteY15" fmla="*/ 325968 h 407907"/>
                    <a:gd name="connsiteX16" fmla="*/ 322319 w 400751"/>
                    <a:gd name="connsiteY16" fmla="*/ 410984 h 407907"/>
                    <a:gd name="connsiteX17" fmla="*/ 322319 w 400751"/>
                    <a:gd name="connsiteY17" fmla="*/ 410984 h 407907"/>
                    <a:gd name="connsiteX18" fmla="*/ 317524 w 400751"/>
                    <a:gd name="connsiteY18" fmla="*/ 387369 h 407907"/>
                    <a:gd name="connsiteX19" fmla="*/ 288684 w 400751"/>
                    <a:gd name="connsiteY19" fmla="*/ 344860 h 407907"/>
                    <a:gd name="connsiteX20" fmla="*/ 336774 w 400751"/>
                    <a:gd name="connsiteY20" fmla="*/ 292906 h 407907"/>
                    <a:gd name="connsiteX21" fmla="*/ 384865 w 400751"/>
                    <a:gd name="connsiteY21" fmla="*/ 335414 h 407907"/>
                    <a:gd name="connsiteX22" fmla="*/ 404115 w 400751"/>
                    <a:gd name="connsiteY22" fmla="*/ 349583 h 407907"/>
                    <a:gd name="connsiteX23" fmla="*/ 404115 w 400751"/>
                    <a:gd name="connsiteY23" fmla="*/ 325968 h 407907"/>
                    <a:gd name="connsiteX24" fmla="*/ 317524 w 400751"/>
                    <a:gd name="connsiteY24" fmla="*/ 240951 h 407907"/>
                    <a:gd name="connsiteX25" fmla="*/ 317524 w 400751"/>
                    <a:gd name="connsiteY25" fmla="*/ 240951 h 40790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</a:cxnLst>
                  <a:rect l="l" t="t" r="r" b="b"/>
                  <a:pathLst>
                    <a:path w="400751" h="407907">
                      <a:moveTo>
                        <a:pt x="317524" y="240951"/>
                      </a:moveTo>
                      <a:cubicBezTo>
                        <a:pt x="312729" y="240951"/>
                        <a:pt x="307935" y="240951"/>
                        <a:pt x="298274" y="240951"/>
                      </a:cubicBezTo>
                      <a:cubicBezTo>
                        <a:pt x="168387" y="118150"/>
                        <a:pt x="168387" y="118150"/>
                        <a:pt x="168387" y="118150"/>
                      </a:cubicBezTo>
                      <a:cubicBezTo>
                        <a:pt x="173182" y="108704"/>
                        <a:pt x="173182" y="99257"/>
                        <a:pt x="173182" y="85088"/>
                      </a:cubicBezTo>
                      <a:cubicBezTo>
                        <a:pt x="173182" y="37785"/>
                        <a:pt x="134681" y="0"/>
                        <a:pt x="86591" y="0"/>
                      </a:cubicBezTo>
                      <a:lnTo>
                        <a:pt x="86591" y="0"/>
                      </a:lnTo>
                      <a:cubicBezTo>
                        <a:pt x="91386" y="23616"/>
                        <a:pt x="91386" y="23616"/>
                        <a:pt x="91386" y="23616"/>
                      </a:cubicBezTo>
                      <a:cubicBezTo>
                        <a:pt x="110636" y="33062"/>
                        <a:pt x="120225" y="51954"/>
                        <a:pt x="120225" y="70847"/>
                      </a:cubicBezTo>
                      <a:cubicBezTo>
                        <a:pt x="120225" y="94463"/>
                        <a:pt x="100975" y="118078"/>
                        <a:pt x="72135" y="118078"/>
                      </a:cubicBezTo>
                      <a:cubicBezTo>
                        <a:pt x="48090" y="118078"/>
                        <a:pt x="24045" y="99186"/>
                        <a:pt x="19179" y="75570"/>
                      </a:cubicBezTo>
                      <a:cubicBezTo>
                        <a:pt x="4795" y="61401"/>
                        <a:pt x="4795" y="61401"/>
                        <a:pt x="4795" y="61401"/>
                      </a:cubicBezTo>
                      <a:cubicBezTo>
                        <a:pt x="4795" y="70847"/>
                        <a:pt x="0" y="80293"/>
                        <a:pt x="0" y="85016"/>
                      </a:cubicBezTo>
                      <a:cubicBezTo>
                        <a:pt x="0" y="132248"/>
                        <a:pt x="43295" y="170033"/>
                        <a:pt x="86591" y="170033"/>
                      </a:cubicBezTo>
                      <a:cubicBezTo>
                        <a:pt x="96180" y="170033"/>
                        <a:pt x="105841" y="170033"/>
                        <a:pt x="110636" y="170033"/>
                      </a:cubicBezTo>
                      <a:cubicBezTo>
                        <a:pt x="240522" y="292906"/>
                        <a:pt x="240522" y="292906"/>
                        <a:pt x="240522" y="292906"/>
                      </a:cubicBezTo>
                      <a:cubicBezTo>
                        <a:pt x="235728" y="302352"/>
                        <a:pt x="235728" y="316522"/>
                        <a:pt x="235728" y="325968"/>
                      </a:cubicBezTo>
                      <a:cubicBezTo>
                        <a:pt x="235728" y="373199"/>
                        <a:pt x="274229" y="410984"/>
                        <a:pt x="322319" y="410984"/>
                      </a:cubicBezTo>
                      <a:lnTo>
                        <a:pt x="322319" y="410984"/>
                      </a:lnTo>
                      <a:cubicBezTo>
                        <a:pt x="317524" y="387369"/>
                        <a:pt x="317524" y="387369"/>
                        <a:pt x="317524" y="387369"/>
                      </a:cubicBezTo>
                      <a:cubicBezTo>
                        <a:pt x="298274" y="377922"/>
                        <a:pt x="288684" y="363753"/>
                        <a:pt x="288684" y="344860"/>
                      </a:cubicBezTo>
                      <a:cubicBezTo>
                        <a:pt x="288684" y="316522"/>
                        <a:pt x="307935" y="292906"/>
                        <a:pt x="336774" y="292906"/>
                      </a:cubicBezTo>
                      <a:cubicBezTo>
                        <a:pt x="360819" y="292906"/>
                        <a:pt x="384865" y="311798"/>
                        <a:pt x="384865" y="335414"/>
                      </a:cubicBezTo>
                      <a:cubicBezTo>
                        <a:pt x="404115" y="349583"/>
                        <a:pt x="404115" y="349583"/>
                        <a:pt x="404115" y="349583"/>
                      </a:cubicBezTo>
                      <a:cubicBezTo>
                        <a:pt x="404115" y="344860"/>
                        <a:pt x="408910" y="335414"/>
                        <a:pt x="404115" y="325968"/>
                      </a:cubicBezTo>
                      <a:cubicBezTo>
                        <a:pt x="404115" y="278736"/>
                        <a:pt x="365686" y="240951"/>
                        <a:pt x="317524" y="240951"/>
                      </a:cubicBezTo>
                      <a:lnTo>
                        <a:pt x="317524" y="240951"/>
                      </a:lnTo>
                      <a:close/>
                    </a:path>
                  </a:pathLst>
                </a:custGeom>
                <a:solidFill>
                  <a:srgbClr val="50E6FF"/>
                </a:solidFill>
                <a:ln w="4321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  <p:grpSp>
            <p:nvGrpSpPr>
              <p:cNvPr id="205" name="signup issues" descr="signup issues, key">
                <a:extLst>
                  <a:ext uri="{FF2B5EF4-FFF2-40B4-BE49-F238E27FC236}">
                    <a16:creationId xmlns:a16="http://schemas.microsoft.com/office/drawing/2014/main" id="{0A3DF2B2-EEEB-4F76-ACC6-616C042AAC87}"/>
                  </a:ext>
                </a:extLst>
              </p:cNvPr>
              <p:cNvGrpSpPr/>
              <p:nvPr/>
            </p:nvGrpSpPr>
            <p:grpSpPr>
              <a:xfrm rot="18878040">
                <a:off x="8758691" y="4160504"/>
                <a:ext cx="227020" cy="226978"/>
                <a:chOff x="5411441" y="4807980"/>
                <a:chExt cx="440767" cy="440681"/>
              </a:xfrm>
              <a:solidFill>
                <a:srgbClr val="121D2F"/>
              </a:solidFill>
            </p:grpSpPr>
            <p:sp>
              <p:nvSpPr>
                <p:cNvPr id="206" name="Freeform: Shape 205">
                  <a:extLst>
                    <a:ext uri="{FF2B5EF4-FFF2-40B4-BE49-F238E27FC236}">
                      <a16:creationId xmlns:a16="http://schemas.microsoft.com/office/drawing/2014/main" id="{D8F0DB26-F822-46BB-B508-9CE63D991AF8}"/>
                    </a:ext>
                  </a:extLst>
                </p:cNvPr>
                <p:cNvSpPr/>
                <p:nvPr/>
              </p:nvSpPr>
              <p:spPr>
                <a:xfrm>
                  <a:off x="5411441" y="4955664"/>
                  <a:ext cx="292265" cy="292265"/>
                </a:xfrm>
                <a:custGeom>
                  <a:avLst/>
                  <a:gdLst>
                    <a:gd name="connsiteX0" fmla="*/ 291424 w 292264"/>
                    <a:gd name="connsiteY0" fmla="*/ 34195 h 292264"/>
                    <a:gd name="connsiteX1" fmla="*/ 258825 w 292264"/>
                    <a:gd name="connsiteY1" fmla="*/ 1624 h 292264"/>
                    <a:gd name="connsiteX2" fmla="*/ 1624 w 292264"/>
                    <a:gd name="connsiteY2" fmla="*/ 258600 h 292264"/>
                    <a:gd name="connsiteX3" fmla="*/ 34223 w 292264"/>
                    <a:gd name="connsiteY3" fmla="*/ 291170 h 292264"/>
                    <a:gd name="connsiteX4" fmla="*/ 291424 w 292264"/>
                    <a:gd name="connsiteY4" fmla="*/ 34195 h 29226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92264" h="292264">
                      <a:moveTo>
                        <a:pt x="291424" y="34195"/>
                      </a:moveTo>
                      <a:lnTo>
                        <a:pt x="258825" y="1624"/>
                      </a:lnTo>
                      <a:lnTo>
                        <a:pt x="1624" y="258600"/>
                      </a:lnTo>
                      <a:lnTo>
                        <a:pt x="34223" y="291170"/>
                      </a:lnTo>
                      <a:lnTo>
                        <a:pt x="291424" y="34195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7" name="Freeform: Shape 206">
                  <a:extLst>
                    <a:ext uri="{FF2B5EF4-FFF2-40B4-BE49-F238E27FC236}">
                      <a16:creationId xmlns:a16="http://schemas.microsoft.com/office/drawing/2014/main" id="{F8C746EB-2885-47CB-A13A-222DAA317BDF}"/>
                    </a:ext>
                  </a:extLst>
                </p:cNvPr>
                <p:cNvSpPr/>
                <p:nvPr/>
              </p:nvSpPr>
              <p:spPr>
                <a:xfrm>
                  <a:off x="5475742" y="5148195"/>
                  <a:ext cx="100466" cy="100466"/>
                </a:xfrm>
                <a:custGeom>
                  <a:avLst/>
                  <a:gdLst>
                    <a:gd name="connsiteX0" fmla="*/ 99585 w 100466"/>
                    <a:gd name="connsiteY0" fmla="*/ 34194 h 100466"/>
                    <a:gd name="connsiteX1" fmla="*/ 66986 w 100466"/>
                    <a:gd name="connsiteY1" fmla="*/ 1624 h 100466"/>
                    <a:gd name="connsiteX2" fmla="*/ 1624 w 100466"/>
                    <a:gd name="connsiteY2" fmla="*/ 66928 h 100466"/>
                    <a:gd name="connsiteX3" fmla="*/ 34224 w 100466"/>
                    <a:gd name="connsiteY3" fmla="*/ 99499 h 100466"/>
                    <a:gd name="connsiteX4" fmla="*/ 99585 w 100466"/>
                    <a:gd name="connsiteY4" fmla="*/ 34194 h 100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0466" h="100466">
                      <a:moveTo>
                        <a:pt x="99585" y="34194"/>
                      </a:moveTo>
                      <a:lnTo>
                        <a:pt x="66986" y="1624"/>
                      </a:lnTo>
                      <a:lnTo>
                        <a:pt x="1624" y="66928"/>
                      </a:lnTo>
                      <a:lnTo>
                        <a:pt x="34224" y="99499"/>
                      </a:lnTo>
                      <a:lnTo>
                        <a:pt x="99585" y="34194"/>
                      </a:ln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  <p:sp>
              <p:nvSpPr>
                <p:cNvPr id="208" name="Freeform: Shape 207">
                  <a:extLst>
                    <a:ext uri="{FF2B5EF4-FFF2-40B4-BE49-F238E27FC236}">
                      <a16:creationId xmlns:a16="http://schemas.microsoft.com/office/drawing/2014/main" id="{F99F2E52-5030-4584-9DC0-8FF69FBBF55C}"/>
                    </a:ext>
                  </a:extLst>
                </p:cNvPr>
                <p:cNvSpPr/>
                <p:nvPr/>
              </p:nvSpPr>
              <p:spPr>
                <a:xfrm>
                  <a:off x="5619309" y="4807980"/>
                  <a:ext cx="232899" cy="232899"/>
                </a:xfrm>
                <a:custGeom>
                  <a:avLst/>
                  <a:gdLst>
                    <a:gd name="connsiteX0" fmla="*/ 116688 w 232898"/>
                    <a:gd name="connsiteY0" fmla="*/ 1624 h 232898"/>
                    <a:gd name="connsiteX1" fmla="*/ 1624 w 232898"/>
                    <a:gd name="connsiteY1" fmla="*/ 116587 h 232898"/>
                    <a:gd name="connsiteX2" fmla="*/ 116688 w 232898"/>
                    <a:gd name="connsiteY2" fmla="*/ 231550 h 232898"/>
                    <a:gd name="connsiteX3" fmla="*/ 231752 w 232898"/>
                    <a:gd name="connsiteY3" fmla="*/ 116587 h 232898"/>
                    <a:gd name="connsiteX4" fmla="*/ 116688 w 232898"/>
                    <a:gd name="connsiteY4" fmla="*/ 1624 h 232898"/>
                    <a:gd name="connsiteX5" fmla="*/ 116688 w 232898"/>
                    <a:gd name="connsiteY5" fmla="*/ 185873 h 232898"/>
                    <a:gd name="connsiteX6" fmla="*/ 47342 w 232898"/>
                    <a:gd name="connsiteY6" fmla="*/ 116587 h 232898"/>
                    <a:gd name="connsiteX7" fmla="*/ 116688 w 232898"/>
                    <a:gd name="connsiteY7" fmla="*/ 47302 h 232898"/>
                    <a:gd name="connsiteX8" fmla="*/ 186035 w 232898"/>
                    <a:gd name="connsiteY8" fmla="*/ 116587 h 232898"/>
                    <a:gd name="connsiteX9" fmla="*/ 116688 w 232898"/>
                    <a:gd name="connsiteY9" fmla="*/ 185873 h 2328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32898" h="232898">
                      <a:moveTo>
                        <a:pt x="116688" y="1624"/>
                      </a:moveTo>
                      <a:cubicBezTo>
                        <a:pt x="53114" y="1624"/>
                        <a:pt x="1624" y="53069"/>
                        <a:pt x="1624" y="116587"/>
                      </a:cubicBezTo>
                      <a:cubicBezTo>
                        <a:pt x="1624" y="180105"/>
                        <a:pt x="53114" y="231550"/>
                        <a:pt x="116688" y="231550"/>
                      </a:cubicBezTo>
                      <a:cubicBezTo>
                        <a:pt x="180262" y="231550"/>
                        <a:pt x="231752" y="180105"/>
                        <a:pt x="231752" y="116587"/>
                      </a:cubicBezTo>
                      <a:cubicBezTo>
                        <a:pt x="231752" y="53069"/>
                        <a:pt x="180185" y="1624"/>
                        <a:pt x="116688" y="1624"/>
                      </a:cubicBezTo>
                      <a:close/>
                      <a:moveTo>
                        <a:pt x="116688" y="185873"/>
                      </a:moveTo>
                      <a:cubicBezTo>
                        <a:pt x="78359" y="185873"/>
                        <a:pt x="47342" y="154883"/>
                        <a:pt x="47342" y="116587"/>
                      </a:cubicBezTo>
                      <a:cubicBezTo>
                        <a:pt x="47342" y="78292"/>
                        <a:pt x="78359" y="47302"/>
                        <a:pt x="116688" y="47302"/>
                      </a:cubicBezTo>
                      <a:cubicBezTo>
                        <a:pt x="155017" y="47302"/>
                        <a:pt x="186035" y="78292"/>
                        <a:pt x="186035" y="116587"/>
                      </a:cubicBezTo>
                      <a:cubicBezTo>
                        <a:pt x="186035" y="154883"/>
                        <a:pt x="154940" y="185873"/>
                        <a:pt x="116688" y="185873"/>
                      </a:cubicBezTo>
                      <a:close/>
                    </a:path>
                  </a:pathLst>
                </a:custGeom>
                <a:grpFill/>
                <a:ln w="4517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defTabSz="685775">
                    <a:defRPr/>
                  </a:pPr>
                  <a:endParaRPr lang="en-US" sz="1324" kern="0">
                    <a:solidFill>
                      <a:srgbClr val="000000"/>
                    </a:solidFill>
                  </a:endParaRPr>
                </a:p>
              </p:txBody>
            </p:sp>
          </p:grpSp>
        </p:grpSp>
        <p:grpSp>
          <p:nvGrpSpPr>
            <p:cNvPr id="152" name="Graphic 93">
              <a:extLst>
                <a:ext uri="{FF2B5EF4-FFF2-40B4-BE49-F238E27FC236}">
                  <a16:creationId xmlns:a16="http://schemas.microsoft.com/office/drawing/2014/main" id="{B6013CEF-A3D0-4C73-9693-35CCA2C8BC98}"/>
                </a:ext>
              </a:extLst>
            </p:cNvPr>
            <p:cNvGrpSpPr/>
            <p:nvPr/>
          </p:nvGrpSpPr>
          <p:grpSpPr>
            <a:xfrm>
              <a:off x="5288230" y="4148737"/>
              <a:ext cx="486893" cy="388447"/>
              <a:chOff x="5288230" y="4148737"/>
              <a:chExt cx="486893" cy="388447"/>
            </a:xfrm>
          </p:grpSpPr>
          <p:sp>
            <p:nvSpPr>
              <p:cNvPr id="185" name="Freeform: Shape 184">
                <a:extLst>
                  <a:ext uri="{FF2B5EF4-FFF2-40B4-BE49-F238E27FC236}">
                    <a16:creationId xmlns:a16="http://schemas.microsoft.com/office/drawing/2014/main" id="{AA80A617-FD52-4A47-9D0C-38DFD0F15791}"/>
                  </a:ext>
                </a:extLst>
              </p:cNvPr>
              <p:cNvSpPr/>
              <p:nvPr/>
            </p:nvSpPr>
            <p:spPr>
              <a:xfrm>
                <a:off x="5479859" y="4280933"/>
                <a:ext cx="42699" cy="70468"/>
              </a:xfrm>
              <a:custGeom>
                <a:avLst/>
                <a:gdLst>
                  <a:gd name="connsiteX0" fmla="*/ 30261 w 42699"/>
                  <a:gd name="connsiteY0" fmla="*/ 69905 h 70468"/>
                  <a:gd name="connsiteX1" fmla="*/ 25040 w 42699"/>
                  <a:gd name="connsiteY1" fmla="*/ 65109 h 70468"/>
                  <a:gd name="connsiteX2" fmla="*/ 995 w 42699"/>
                  <a:gd name="connsiteY2" fmla="*/ 13431 h 70468"/>
                  <a:gd name="connsiteX3" fmla="*/ 5089 w 42699"/>
                  <a:gd name="connsiteY3" fmla="*/ 995 h 70468"/>
                  <a:gd name="connsiteX4" fmla="*/ 17526 w 42699"/>
                  <a:gd name="connsiteY4" fmla="*/ 5089 h 70468"/>
                  <a:gd name="connsiteX5" fmla="*/ 17775 w 42699"/>
                  <a:gd name="connsiteY5" fmla="*/ 5626 h 70468"/>
                  <a:gd name="connsiteX6" fmla="*/ 41833 w 42699"/>
                  <a:gd name="connsiteY6" fmla="*/ 57304 h 70468"/>
                  <a:gd name="connsiteX7" fmla="*/ 37346 w 42699"/>
                  <a:gd name="connsiteY7" fmla="*/ 69604 h 70468"/>
                  <a:gd name="connsiteX8" fmla="*/ 30261 w 42699"/>
                  <a:gd name="connsiteY8" fmla="*/ 69905 h 70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2699" h="70468">
                    <a:moveTo>
                      <a:pt x="30261" y="69905"/>
                    </a:moveTo>
                    <a:cubicBezTo>
                      <a:pt x="27950" y="69067"/>
                      <a:pt x="26070" y="67340"/>
                      <a:pt x="25040" y="65109"/>
                    </a:cubicBezTo>
                    <a:lnTo>
                      <a:pt x="995" y="13431"/>
                    </a:ln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lnTo>
                      <a:pt x="41833" y="57304"/>
                    </a:lnTo>
                    <a:cubicBezTo>
                      <a:pt x="43991" y="61939"/>
                      <a:pt x="41981" y="67447"/>
                      <a:pt x="37346" y="69604"/>
                    </a:cubicBezTo>
                    <a:cubicBezTo>
                      <a:pt x="35117" y="70641"/>
                      <a:pt x="32569" y="70749"/>
                      <a:pt x="30261" y="69905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6" name="Freeform: Shape 185">
                <a:extLst>
                  <a:ext uri="{FF2B5EF4-FFF2-40B4-BE49-F238E27FC236}">
                    <a16:creationId xmlns:a16="http://schemas.microsoft.com/office/drawing/2014/main" id="{1F648E08-AB6D-4633-9142-C10604ECB2AE}"/>
                  </a:ext>
                </a:extLst>
              </p:cNvPr>
              <p:cNvSpPr/>
              <p:nvPr/>
            </p:nvSpPr>
            <p:spPr>
              <a:xfrm>
                <a:off x="5507934" y="4268535"/>
                <a:ext cx="42442" cy="69937"/>
              </a:xfrm>
              <a:custGeom>
                <a:avLst/>
                <a:gdLst>
                  <a:gd name="connsiteX0" fmla="*/ 30011 w 42442"/>
                  <a:gd name="connsiteY0" fmla="*/ 69368 h 69937"/>
                  <a:gd name="connsiteX1" fmla="*/ 24791 w 42442"/>
                  <a:gd name="connsiteY1" fmla="*/ 64584 h 69937"/>
                  <a:gd name="connsiteX2" fmla="*/ 745 w 42442"/>
                  <a:gd name="connsiteY2" fmla="*/ 12894 h 69937"/>
                  <a:gd name="connsiteX3" fmla="*/ 5626 w 42442"/>
                  <a:gd name="connsiteY3" fmla="*/ 745 h 69937"/>
                  <a:gd name="connsiteX4" fmla="*/ 17526 w 42442"/>
                  <a:gd name="connsiteY4" fmla="*/ 5089 h 69937"/>
                  <a:gd name="connsiteX5" fmla="*/ 41571 w 42442"/>
                  <a:gd name="connsiteY5" fmla="*/ 56779 h 69937"/>
                  <a:gd name="connsiteX6" fmla="*/ 37108 w 42442"/>
                  <a:gd name="connsiteY6" fmla="*/ 69069 h 69937"/>
                  <a:gd name="connsiteX7" fmla="*/ 29998 w 42442"/>
                  <a:gd name="connsiteY7" fmla="*/ 69368 h 699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2442" h="69937">
                    <a:moveTo>
                      <a:pt x="30011" y="69368"/>
                    </a:moveTo>
                    <a:cubicBezTo>
                      <a:pt x="27704" y="68530"/>
                      <a:pt x="25826" y="66809"/>
                      <a:pt x="24791" y="64584"/>
                    </a:cubicBezTo>
                    <a:lnTo>
                      <a:pt x="745" y="12894"/>
                    </a:lnTo>
                    <a:cubicBezTo>
                      <a:pt x="-1262" y="8191"/>
                      <a:pt x="924" y="2752"/>
                      <a:pt x="5626" y="745"/>
                    </a:cubicBezTo>
                    <a:cubicBezTo>
                      <a:pt x="10118" y="-1172"/>
                      <a:pt x="15326" y="729"/>
                      <a:pt x="17526" y="5089"/>
                    </a:cubicBezTo>
                    <a:lnTo>
                      <a:pt x="41571" y="56779"/>
                    </a:lnTo>
                    <a:cubicBezTo>
                      <a:pt x="43732" y="61406"/>
                      <a:pt x="41734" y="66908"/>
                      <a:pt x="37108" y="69069"/>
                    </a:cubicBezTo>
                    <a:cubicBezTo>
                      <a:pt x="34873" y="70113"/>
                      <a:pt x="32313" y="70220"/>
                      <a:pt x="29998" y="69368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7" name="Freeform: Shape 186">
                <a:extLst>
                  <a:ext uri="{FF2B5EF4-FFF2-40B4-BE49-F238E27FC236}">
                    <a16:creationId xmlns:a16="http://schemas.microsoft.com/office/drawing/2014/main" id="{ACD9B5A8-465C-4D1B-A8A1-D182D204F824}"/>
                  </a:ext>
                </a:extLst>
              </p:cNvPr>
              <p:cNvSpPr/>
              <p:nvPr/>
            </p:nvSpPr>
            <p:spPr>
              <a:xfrm>
                <a:off x="5288230" y="4148737"/>
                <a:ext cx="202778" cy="98441"/>
              </a:xfrm>
              <a:custGeom>
                <a:avLst/>
                <a:gdLst>
                  <a:gd name="connsiteX0" fmla="*/ 190347 w 202778"/>
                  <a:gd name="connsiteY0" fmla="*/ 97885 h 98441"/>
                  <a:gd name="connsiteX1" fmla="*/ 185127 w 202778"/>
                  <a:gd name="connsiteY1" fmla="*/ 93101 h 98441"/>
                  <a:gd name="connsiteX2" fmla="*/ 13901 w 202778"/>
                  <a:gd name="connsiteY2" fmla="*/ 30587 h 98441"/>
                  <a:gd name="connsiteX3" fmla="*/ 13879 w 202778"/>
                  <a:gd name="connsiteY3" fmla="*/ 30597 h 98441"/>
                  <a:gd name="connsiteX4" fmla="*/ 1236 w 202778"/>
                  <a:gd name="connsiteY4" fmla="*/ 27193 h 98441"/>
                  <a:gd name="connsiteX5" fmla="*/ 4640 w 202778"/>
                  <a:gd name="connsiteY5" fmla="*/ 14550 h 98441"/>
                  <a:gd name="connsiteX6" fmla="*/ 6074 w 202778"/>
                  <a:gd name="connsiteY6" fmla="*/ 13881 h 98441"/>
                  <a:gd name="connsiteX7" fmla="*/ 118803 w 202778"/>
                  <a:gd name="connsiteY7" fmla="*/ 8982 h 98441"/>
                  <a:gd name="connsiteX8" fmla="*/ 201907 w 202778"/>
                  <a:gd name="connsiteY8" fmla="*/ 85283 h 98441"/>
                  <a:gd name="connsiteX9" fmla="*/ 197444 w 202778"/>
                  <a:gd name="connsiteY9" fmla="*/ 97573 h 98441"/>
                  <a:gd name="connsiteX10" fmla="*/ 190334 w 202778"/>
                  <a:gd name="connsiteY10" fmla="*/ 97872 h 984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778" h="98441">
                    <a:moveTo>
                      <a:pt x="190347" y="97885"/>
                    </a:moveTo>
                    <a:cubicBezTo>
                      <a:pt x="188040" y="97047"/>
                      <a:pt x="186162" y="95326"/>
                      <a:pt x="185127" y="93101"/>
                    </a:cubicBezTo>
                    <a:cubicBezTo>
                      <a:pt x="155106" y="28556"/>
                      <a:pt x="78446" y="567"/>
                      <a:pt x="13901" y="30587"/>
                    </a:cubicBezTo>
                    <a:cubicBezTo>
                      <a:pt x="13894" y="30590"/>
                      <a:pt x="13886" y="30593"/>
                      <a:pt x="13879" y="30597"/>
                    </a:cubicBezTo>
                    <a:cubicBezTo>
                      <a:pt x="9448" y="33148"/>
                      <a:pt x="3788" y="31624"/>
                      <a:pt x="1236" y="27193"/>
                    </a:cubicBezTo>
                    <a:cubicBezTo>
                      <a:pt x="-1315" y="22762"/>
                      <a:pt x="209" y="17102"/>
                      <a:pt x="4640" y="14550"/>
                    </a:cubicBezTo>
                    <a:cubicBezTo>
                      <a:pt x="5098" y="14287"/>
                      <a:pt x="5578" y="14063"/>
                      <a:pt x="6074" y="13881"/>
                    </a:cubicBezTo>
                    <a:cubicBezTo>
                      <a:pt x="41488" y="-2744"/>
                      <a:pt x="82081" y="-4508"/>
                      <a:pt x="118803" y="8982"/>
                    </a:cubicBezTo>
                    <a:cubicBezTo>
                      <a:pt x="155585" y="22294"/>
                      <a:pt x="185510" y="49770"/>
                      <a:pt x="201907" y="85283"/>
                    </a:cubicBezTo>
                    <a:cubicBezTo>
                      <a:pt x="204068" y="89909"/>
                      <a:pt x="202070" y="95412"/>
                      <a:pt x="197444" y="97573"/>
                    </a:cubicBezTo>
                    <a:cubicBezTo>
                      <a:pt x="195209" y="98617"/>
                      <a:pt x="192649" y="98725"/>
                      <a:pt x="190334" y="97872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8" name="Freeform: Shape 187">
                <a:extLst>
                  <a:ext uri="{FF2B5EF4-FFF2-40B4-BE49-F238E27FC236}">
                    <a16:creationId xmlns:a16="http://schemas.microsoft.com/office/drawing/2014/main" id="{A00E3546-0BB2-412A-A68B-DC6B77FB3982}"/>
                  </a:ext>
                </a:extLst>
              </p:cNvPr>
              <p:cNvSpPr/>
              <p:nvPr/>
            </p:nvSpPr>
            <p:spPr>
              <a:xfrm>
                <a:off x="5450535" y="4225714"/>
                <a:ext cx="111017" cy="110915"/>
              </a:xfrm>
              <a:custGeom>
                <a:avLst/>
                <a:gdLst>
                  <a:gd name="connsiteX0" fmla="*/ 27605 w 111017"/>
                  <a:gd name="connsiteY0" fmla="*/ 4474 h 110915"/>
                  <a:gd name="connsiteX1" fmla="*/ 4411 w 111017"/>
                  <a:gd name="connsiteY1" fmla="*/ 67633 h 110915"/>
                  <a:gd name="connsiteX2" fmla="*/ 4460 w 111017"/>
                  <a:gd name="connsiteY2" fmla="*/ 67737 h 110915"/>
                  <a:gd name="connsiteX3" fmla="*/ 24558 w 111017"/>
                  <a:gd name="connsiteY3" fmla="*/ 110916 h 110915"/>
                  <a:gd name="connsiteX4" fmla="*/ 111018 w 111017"/>
                  <a:gd name="connsiteY4" fmla="*/ 70746 h 110915"/>
                  <a:gd name="connsiteX5" fmla="*/ 90881 w 111017"/>
                  <a:gd name="connsiteY5" fmla="*/ 27568 h 110915"/>
                  <a:gd name="connsiteX6" fmla="*/ 27703 w 111017"/>
                  <a:gd name="connsiteY6" fmla="*/ 4429 h 110915"/>
                  <a:gd name="connsiteX7" fmla="*/ 27605 w 111017"/>
                  <a:gd name="connsiteY7" fmla="*/ 4474 h 110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1017" h="110915">
                    <a:moveTo>
                      <a:pt x="27605" y="4474"/>
                    </a:moveTo>
                    <a:cubicBezTo>
                      <a:pt x="3760" y="15510"/>
                      <a:pt x="-6625" y="43787"/>
                      <a:pt x="4411" y="67633"/>
                    </a:cubicBezTo>
                    <a:cubicBezTo>
                      <a:pt x="4428" y="67668"/>
                      <a:pt x="4444" y="67702"/>
                      <a:pt x="4460" y="67737"/>
                    </a:cubicBezTo>
                    <a:lnTo>
                      <a:pt x="24558" y="110916"/>
                    </a:lnTo>
                    <a:lnTo>
                      <a:pt x="111018" y="70746"/>
                    </a:lnTo>
                    <a:lnTo>
                      <a:pt x="90881" y="27568"/>
                    </a:lnTo>
                    <a:cubicBezTo>
                      <a:pt x="79824" y="3732"/>
                      <a:pt x="51539" y="-6628"/>
                      <a:pt x="27703" y="4429"/>
                    </a:cubicBezTo>
                    <a:cubicBezTo>
                      <a:pt x="27670" y="4444"/>
                      <a:pt x="27638" y="4459"/>
                      <a:pt x="27605" y="4474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9" name="Freeform: Shape 188">
                <a:extLst>
                  <a:ext uri="{FF2B5EF4-FFF2-40B4-BE49-F238E27FC236}">
                    <a16:creationId xmlns:a16="http://schemas.microsoft.com/office/drawing/2014/main" id="{14EC1F4A-533A-4CF3-8ED9-ED4C6270D51E}"/>
                  </a:ext>
                </a:extLst>
              </p:cNvPr>
              <p:cNvSpPr/>
              <p:nvPr/>
            </p:nvSpPr>
            <p:spPr>
              <a:xfrm>
                <a:off x="5572670" y="4438435"/>
                <a:ext cx="202454" cy="98748"/>
              </a:xfrm>
              <a:custGeom>
                <a:avLst/>
                <a:gdLst>
                  <a:gd name="connsiteX0" fmla="*/ 84099 w 202454"/>
                  <a:gd name="connsiteY0" fmla="*/ 89733 h 98748"/>
                  <a:gd name="connsiteX1" fmla="*/ 995 w 202454"/>
                  <a:gd name="connsiteY1" fmla="*/ 13431 h 98748"/>
                  <a:gd name="connsiteX2" fmla="*/ 5089 w 202454"/>
                  <a:gd name="connsiteY2" fmla="*/ 995 h 98748"/>
                  <a:gd name="connsiteX3" fmla="*/ 17526 w 202454"/>
                  <a:gd name="connsiteY3" fmla="*/ 5089 h 98748"/>
                  <a:gd name="connsiteX4" fmla="*/ 17775 w 202454"/>
                  <a:gd name="connsiteY4" fmla="*/ 5626 h 98748"/>
                  <a:gd name="connsiteX5" fmla="*/ 189001 w 202454"/>
                  <a:gd name="connsiteY5" fmla="*/ 68141 h 98748"/>
                  <a:gd name="connsiteX6" fmla="*/ 189023 w 202454"/>
                  <a:gd name="connsiteY6" fmla="*/ 68131 h 98748"/>
                  <a:gd name="connsiteX7" fmla="*/ 201460 w 202454"/>
                  <a:gd name="connsiteY7" fmla="*/ 72225 h 98748"/>
                  <a:gd name="connsiteX8" fmla="*/ 197365 w 202454"/>
                  <a:gd name="connsiteY8" fmla="*/ 84661 h 98748"/>
                  <a:gd name="connsiteX9" fmla="*/ 196828 w 202454"/>
                  <a:gd name="connsiteY9" fmla="*/ 84911 h 98748"/>
                  <a:gd name="connsiteX10" fmla="*/ 84099 w 202454"/>
                  <a:gd name="connsiteY10" fmla="*/ 89733 h 987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2454" h="98748">
                    <a:moveTo>
                      <a:pt x="84099" y="89733"/>
                    </a:moveTo>
                    <a:cubicBezTo>
                      <a:pt x="47317" y="76421"/>
                      <a:pt x="17392" y="48945"/>
                      <a:pt x="995" y="13431"/>
                    </a:cubicBezTo>
                    <a:cubicBezTo>
                      <a:pt x="-1309" y="8866"/>
                      <a:pt x="524" y="3299"/>
                      <a:pt x="5089" y="995"/>
                    </a:cubicBezTo>
                    <a:cubicBezTo>
                      <a:pt x="9654" y="-1308"/>
                      <a:pt x="15222" y="524"/>
                      <a:pt x="17526" y="5089"/>
                    </a:cubicBezTo>
                    <a:cubicBezTo>
                      <a:pt x="17615" y="5265"/>
                      <a:pt x="17698" y="5445"/>
                      <a:pt x="17775" y="5626"/>
                    </a:cubicBezTo>
                    <a:cubicBezTo>
                      <a:pt x="47796" y="70171"/>
                      <a:pt x="124456" y="98160"/>
                      <a:pt x="189001" y="68141"/>
                    </a:cubicBezTo>
                    <a:cubicBezTo>
                      <a:pt x="189009" y="68137"/>
                      <a:pt x="189015" y="68135"/>
                      <a:pt x="189023" y="68131"/>
                    </a:cubicBezTo>
                    <a:cubicBezTo>
                      <a:pt x="193588" y="65826"/>
                      <a:pt x="199155" y="67660"/>
                      <a:pt x="201460" y="72225"/>
                    </a:cubicBezTo>
                    <a:cubicBezTo>
                      <a:pt x="203762" y="76790"/>
                      <a:pt x="201930" y="82357"/>
                      <a:pt x="197365" y="84661"/>
                    </a:cubicBezTo>
                    <a:cubicBezTo>
                      <a:pt x="197189" y="84750"/>
                      <a:pt x="197009" y="84834"/>
                      <a:pt x="196828" y="84911"/>
                    </a:cubicBezTo>
                    <a:cubicBezTo>
                      <a:pt x="161404" y="101511"/>
                      <a:pt x="120811" y="103247"/>
                      <a:pt x="84099" y="89733"/>
                    </a:cubicBezTo>
                    <a:close/>
                  </a:path>
                </a:pathLst>
              </a:custGeom>
              <a:solidFill>
                <a:schemeClr val="bg1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90" name="Freeform: Shape 189">
                <a:extLst>
                  <a:ext uri="{FF2B5EF4-FFF2-40B4-BE49-F238E27FC236}">
                    <a16:creationId xmlns:a16="http://schemas.microsoft.com/office/drawing/2014/main" id="{0C5A3830-8F46-415E-921E-FEE58F86B02B}"/>
                  </a:ext>
                </a:extLst>
              </p:cNvPr>
              <p:cNvSpPr/>
              <p:nvPr/>
            </p:nvSpPr>
            <p:spPr>
              <a:xfrm>
                <a:off x="5502301" y="4349308"/>
                <a:ext cx="110912" cy="110886"/>
              </a:xfrm>
              <a:custGeom>
                <a:avLst/>
                <a:gdLst>
                  <a:gd name="connsiteX0" fmla="*/ 83361 w 110912"/>
                  <a:gd name="connsiteY0" fmla="*/ 106403 h 110886"/>
                  <a:gd name="connsiteX1" fmla="*/ 106478 w 110912"/>
                  <a:gd name="connsiteY1" fmla="*/ 43216 h 110886"/>
                  <a:gd name="connsiteX2" fmla="*/ 106442 w 110912"/>
                  <a:gd name="connsiteY2" fmla="*/ 43140 h 110886"/>
                  <a:gd name="connsiteX3" fmla="*/ 86357 w 110912"/>
                  <a:gd name="connsiteY3" fmla="*/ 0 h 110886"/>
                  <a:gd name="connsiteX4" fmla="*/ 0 w 110912"/>
                  <a:gd name="connsiteY4" fmla="*/ 40182 h 110886"/>
                  <a:gd name="connsiteX5" fmla="*/ 20085 w 110912"/>
                  <a:gd name="connsiteY5" fmla="*/ 83361 h 110886"/>
                  <a:gd name="connsiteX6" fmla="*/ 83286 w 110912"/>
                  <a:gd name="connsiteY6" fmla="*/ 106438 h 110886"/>
                  <a:gd name="connsiteX7" fmla="*/ 83361 w 110912"/>
                  <a:gd name="connsiteY7" fmla="*/ 106403 h 1108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0912" h="110886">
                    <a:moveTo>
                      <a:pt x="83361" y="106403"/>
                    </a:moveTo>
                    <a:cubicBezTo>
                      <a:pt x="107192" y="95338"/>
                      <a:pt x="117542" y="67049"/>
                      <a:pt x="106478" y="43216"/>
                    </a:cubicBezTo>
                    <a:cubicBezTo>
                      <a:pt x="106465" y="43191"/>
                      <a:pt x="106453" y="43166"/>
                      <a:pt x="106442" y="43140"/>
                    </a:cubicBezTo>
                    <a:lnTo>
                      <a:pt x="86357" y="0"/>
                    </a:lnTo>
                    <a:lnTo>
                      <a:pt x="0" y="40182"/>
                    </a:lnTo>
                    <a:lnTo>
                      <a:pt x="20085" y="83361"/>
                    </a:lnTo>
                    <a:cubicBezTo>
                      <a:pt x="31165" y="107186"/>
                      <a:pt x="59461" y="117518"/>
                      <a:pt x="83286" y="106438"/>
                    </a:cubicBezTo>
                    <a:cubicBezTo>
                      <a:pt x="83311" y="106426"/>
                      <a:pt x="83336" y="106415"/>
                      <a:pt x="83361" y="106403"/>
                    </a:cubicBezTo>
                    <a:close/>
                  </a:path>
                </a:pathLst>
              </a:custGeom>
              <a:solidFill>
                <a:srgbClr val="50E6FF"/>
              </a:solidFill>
              <a:ln w="128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  <p:grpSp>
          <p:nvGrpSpPr>
            <p:cNvPr id="182" name="Graphic 67">
              <a:extLst>
                <a:ext uri="{FF2B5EF4-FFF2-40B4-BE49-F238E27FC236}">
                  <a16:creationId xmlns:a16="http://schemas.microsoft.com/office/drawing/2014/main" id="{8B7B01EC-5CA6-49A7-B6C2-2ACD04B5A788}"/>
                </a:ext>
              </a:extLst>
            </p:cNvPr>
            <p:cNvGrpSpPr/>
            <p:nvPr/>
          </p:nvGrpSpPr>
          <p:grpSpPr>
            <a:xfrm>
              <a:off x="8679465" y="4088478"/>
              <a:ext cx="360069" cy="456160"/>
              <a:chOff x="8679465" y="4088478"/>
              <a:chExt cx="360069" cy="456160"/>
            </a:xfrm>
          </p:grpSpPr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86BAA778-664D-4721-90D4-E5F92E4D4AF5}"/>
                  </a:ext>
                </a:extLst>
              </p:cNvPr>
              <p:cNvSpPr/>
              <p:nvPr/>
            </p:nvSpPr>
            <p:spPr>
              <a:xfrm>
                <a:off x="8679465" y="4088478"/>
                <a:ext cx="360069" cy="456160"/>
              </a:xfrm>
              <a:custGeom>
                <a:avLst/>
                <a:gdLst>
                  <a:gd name="connsiteX0" fmla="*/ 185122 w 360069"/>
                  <a:gd name="connsiteY0" fmla="*/ 0 h 456160"/>
                  <a:gd name="connsiteX1" fmla="*/ 360069 w 360069"/>
                  <a:gd name="connsiteY1" fmla="*/ 93139 h 456160"/>
                  <a:gd name="connsiteX2" fmla="*/ 359037 w 360069"/>
                  <a:gd name="connsiteY2" fmla="*/ 215237 h 456160"/>
                  <a:gd name="connsiteX3" fmla="*/ 358895 w 360069"/>
                  <a:gd name="connsiteY3" fmla="*/ 221748 h 456160"/>
                  <a:gd name="connsiteX4" fmla="*/ 245744 w 360069"/>
                  <a:gd name="connsiteY4" fmla="*/ 414981 h 456160"/>
                  <a:gd name="connsiteX5" fmla="*/ 180035 w 360069"/>
                  <a:gd name="connsiteY5" fmla="*/ 456161 h 456160"/>
                  <a:gd name="connsiteX6" fmla="*/ 112439 w 360069"/>
                  <a:gd name="connsiteY6" fmla="*/ 413469 h 456160"/>
                  <a:gd name="connsiteX7" fmla="*/ 356 w 360069"/>
                  <a:gd name="connsiteY7" fmla="*/ 225163 h 456160"/>
                  <a:gd name="connsiteX8" fmla="*/ 0 w 360069"/>
                  <a:gd name="connsiteY8" fmla="*/ 212000 h 456160"/>
                  <a:gd name="connsiteX9" fmla="*/ 0 w 360069"/>
                  <a:gd name="connsiteY9" fmla="*/ 93139 h 4561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60069" h="456160">
                    <a:moveTo>
                      <a:pt x="185122" y="0"/>
                    </a:moveTo>
                    <a:lnTo>
                      <a:pt x="360069" y="93139"/>
                    </a:lnTo>
                    <a:lnTo>
                      <a:pt x="359037" y="215237"/>
                    </a:lnTo>
                    <a:cubicBezTo>
                      <a:pt x="359037" y="217407"/>
                      <a:pt x="359037" y="219578"/>
                      <a:pt x="358895" y="221748"/>
                    </a:cubicBezTo>
                    <a:cubicBezTo>
                      <a:pt x="356120" y="300834"/>
                      <a:pt x="312806" y="372947"/>
                      <a:pt x="245744" y="414981"/>
                    </a:cubicBezTo>
                    <a:lnTo>
                      <a:pt x="180035" y="456161"/>
                    </a:lnTo>
                    <a:lnTo>
                      <a:pt x="112439" y="413469"/>
                    </a:lnTo>
                    <a:cubicBezTo>
                      <a:pt x="47192" y="372094"/>
                      <a:pt x="4536" y="302239"/>
                      <a:pt x="356" y="225163"/>
                    </a:cubicBezTo>
                    <a:cubicBezTo>
                      <a:pt x="130" y="220787"/>
                      <a:pt x="12" y="216399"/>
                      <a:pt x="0" y="212000"/>
                    </a:cubicBezTo>
                    <a:lnTo>
                      <a:pt x="0" y="93139"/>
                    </a:lnTo>
                    <a:close/>
                  </a:path>
                </a:pathLst>
              </a:custGeom>
              <a:solidFill>
                <a:srgbClr val="50E6F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53968FCE-4F57-4A05-9B2B-C483F82F72D9}"/>
                  </a:ext>
                </a:extLst>
              </p:cNvPr>
              <p:cNvSpPr/>
              <p:nvPr/>
            </p:nvSpPr>
            <p:spPr>
              <a:xfrm>
                <a:off x="8807291" y="4196347"/>
                <a:ext cx="109682" cy="232151"/>
              </a:xfrm>
              <a:custGeom>
                <a:avLst/>
                <a:gdLst>
                  <a:gd name="connsiteX0" fmla="*/ 109682 w 109682"/>
                  <a:gd name="connsiteY0" fmla="*/ 54910 h 232151"/>
                  <a:gd name="connsiteX1" fmla="*/ 54910 w 109682"/>
                  <a:gd name="connsiteY1" fmla="*/ 0 h 232151"/>
                  <a:gd name="connsiteX2" fmla="*/ 0 w 109682"/>
                  <a:gd name="connsiteY2" fmla="*/ 54772 h 232151"/>
                  <a:gd name="connsiteX3" fmla="*/ 41607 w 109682"/>
                  <a:gd name="connsiteY3" fmla="*/ 108061 h 232151"/>
                  <a:gd name="connsiteX4" fmla="*/ 41607 w 109682"/>
                  <a:gd name="connsiteY4" fmla="*/ 232152 h 232151"/>
                  <a:gd name="connsiteX5" fmla="*/ 86735 w 109682"/>
                  <a:gd name="connsiteY5" fmla="*/ 232152 h 232151"/>
                  <a:gd name="connsiteX6" fmla="*/ 86735 w 109682"/>
                  <a:gd name="connsiteY6" fmla="*/ 206145 h 232151"/>
                  <a:gd name="connsiteX7" fmla="*/ 67613 w 109682"/>
                  <a:gd name="connsiteY7" fmla="*/ 206145 h 232151"/>
                  <a:gd name="connsiteX8" fmla="*/ 67613 w 109682"/>
                  <a:gd name="connsiteY8" fmla="*/ 193142 h 232151"/>
                  <a:gd name="connsiteX9" fmla="*/ 86735 w 109682"/>
                  <a:gd name="connsiteY9" fmla="*/ 193142 h 232151"/>
                  <a:gd name="connsiteX10" fmla="*/ 86735 w 109682"/>
                  <a:gd name="connsiteY10" fmla="*/ 167118 h 232151"/>
                  <a:gd name="connsiteX11" fmla="*/ 67613 w 109682"/>
                  <a:gd name="connsiteY11" fmla="*/ 167118 h 232151"/>
                  <a:gd name="connsiteX12" fmla="*/ 67613 w 109682"/>
                  <a:gd name="connsiteY12" fmla="*/ 108186 h 232151"/>
                  <a:gd name="connsiteX13" fmla="*/ 109682 w 109682"/>
                  <a:gd name="connsiteY13" fmla="*/ 54910 h 232151"/>
                  <a:gd name="connsiteX14" fmla="*/ 54841 w 109682"/>
                  <a:gd name="connsiteY14" fmla="*/ 17822 h 232151"/>
                  <a:gd name="connsiteX15" fmla="*/ 67844 w 109682"/>
                  <a:gd name="connsiteY15" fmla="*/ 30825 h 232151"/>
                  <a:gd name="connsiteX16" fmla="*/ 54841 w 109682"/>
                  <a:gd name="connsiteY16" fmla="*/ 43828 h 232151"/>
                  <a:gd name="connsiteX17" fmla="*/ 41838 w 109682"/>
                  <a:gd name="connsiteY17" fmla="*/ 30878 h 232151"/>
                  <a:gd name="connsiteX18" fmla="*/ 54788 w 109682"/>
                  <a:gd name="connsiteY18" fmla="*/ 17822 h 232151"/>
                  <a:gd name="connsiteX19" fmla="*/ 54841 w 109682"/>
                  <a:gd name="connsiteY19" fmla="*/ 17822 h 2321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09682" h="232151">
                    <a:moveTo>
                      <a:pt x="109682" y="54910"/>
                    </a:moveTo>
                    <a:cubicBezTo>
                      <a:pt x="109719" y="24622"/>
                      <a:pt x="85198" y="38"/>
                      <a:pt x="54910" y="0"/>
                    </a:cubicBezTo>
                    <a:cubicBezTo>
                      <a:pt x="24622" y="-38"/>
                      <a:pt x="38" y="24484"/>
                      <a:pt x="0" y="54772"/>
                    </a:cubicBezTo>
                    <a:cubicBezTo>
                      <a:pt x="-32" y="79988"/>
                      <a:pt x="17136" y="101976"/>
                      <a:pt x="41607" y="108061"/>
                    </a:cubicBezTo>
                    <a:lnTo>
                      <a:pt x="41607" y="232152"/>
                    </a:lnTo>
                    <a:lnTo>
                      <a:pt x="86735" y="232152"/>
                    </a:lnTo>
                    <a:lnTo>
                      <a:pt x="86735" y="206145"/>
                    </a:lnTo>
                    <a:lnTo>
                      <a:pt x="67613" y="206145"/>
                    </a:lnTo>
                    <a:lnTo>
                      <a:pt x="67613" y="193142"/>
                    </a:lnTo>
                    <a:lnTo>
                      <a:pt x="86735" y="193142"/>
                    </a:lnTo>
                    <a:lnTo>
                      <a:pt x="86735" y="167118"/>
                    </a:lnTo>
                    <a:lnTo>
                      <a:pt x="67613" y="167118"/>
                    </a:lnTo>
                    <a:lnTo>
                      <a:pt x="67613" y="108186"/>
                    </a:lnTo>
                    <a:cubicBezTo>
                      <a:pt x="92269" y="102294"/>
                      <a:pt x="109668" y="80262"/>
                      <a:pt x="109682" y="54910"/>
                    </a:cubicBezTo>
                    <a:close/>
                    <a:moveTo>
                      <a:pt x="54841" y="17822"/>
                    </a:moveTo>
                    <a:cubicBezTo>
                      <a:pt x="62022" y="17822"/>
                      <a:pt x="67844" y="23644"/>
                      <a:pt x="67844" y="30825"/>
                    </a:cubicBezTo>
                    <a:cubicBezTo>
                      <a:pt x="67844" y="38006"/>
                      <a:pt x="62022" y="43828"/>
                      <a:pt x="54841" y="43828"/>
                    </a:cubicBezTo>
                    <a:cubicBezTo>
                      <a:pt x="47680" y="43828"/>
                      <a:pt x="41867" y="38039"/>
                      <a:pt x="41838" y="30878"/>
                    </a:cubicBezTo>
                    <a:cubicBezTo>
                      <a:pt x="41808" y="23697"/>
                      <a:pt x="47606" y="17851"/>
                      <a:pt x="54788" y="17822"/>
                    </a:cubicBezTo>
                    <a:cubicBezTo>
                      <a:pt x="54805" y="17822"/>
                      <a:pt x="54823" y="17822"/>
                      <a:pt x="54841" y="17822"/>
                    </a:cubicBezTo>
                    <a:close/>
                  </a:path>
                </a:pathLst>
              </a:custGeom>
              <a:solidFill>
                <a:srgbClr val="121D2F"/>
              </a:solidFill>
              <a:ln w="174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37AC47-1CD8-4F0A-9595-EEE0D8B4BE29}"/>
              </a:ext>
            </a:extLst>
          </p:cNvPr>
          <p:cNvGrpSpPr/>
          <p:nvPr/>
        </p:nvGrpSpPr>
        <p:grpSpPr>
          <a:xfrm>
            <a:off x="441197" y="4170266"/>
            <a:ext cx="8270748" cy="700088"/>
            <a:chOff x="588263" y="5517067"/>
            <a:chExt cx="11027664" cy="933450"/>
          </a:xfrm>
        </p:grpSpPr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A1460C60-8542-4F42-AAEB-6569182E11B5}"/>
                </a:ext>
              </a:extLst>
            </p:cNvPr>
            <p:cNvSpPr/>
            <p:nvPr/>
          </p:nvSpPr>
          <p:spPr bwMode="auto">
            <a:xfrm>
              <a:off x="588263" y="5517067"/>
              <a:ext cx="11027664" cy="933450"/>
            </a:xfrm>
            <a:prstGeom prst="rect">
              <a:avLst/>
            </a:prstGeom>
            <a:solidFill>
              <a:schemeClr val="bg1"/>
            </a:solidFill>
            <a:ln w="7710" cap="flat">
              <a:noFill/>
              <a:prstDash val="solid"/>
              <a:miter/>
            </a:ln>
            <a:effectLst>
              <a:outerShdw blurRad="190500" sx="102000" sy="102000" algn="ctr" rotWithShape="0">
                <a:prstClr val="black">
                  <a:alpha val="25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68580" rIns="0" bIns="6858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ts val="900"/>
                </a:spcAft>
                <a:defRPr/>
              </a:pPr>
              <a:r>
                <a:rPr lang="en-US" sz="1200">
                  <a:solidFill>
                    <a:srgbClr val="1A1A1A"/>
                  </a:solidFill>
                  <a:latin typeface="Segoe UI Semibold"/>
                  <a:ea typeface="Segoe UI Symbol"/>
                </a:rPr>
                <a:t>Hosting infrastructure</a:t>
              </a: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E5E32FE5-4F8E-48C7-952C-821A3C45B442}"/>
                </a:ext>
              </a:extLst>
            </p:cNvPr>
            <p:cNvGrpSpPr/>
            <p:nvPr/>
          </p:nvGrpSpPr>
          <p:grpSpPr>
            <a:xfrm>
              <a:off x="990933" y="5952415"/>
              <a:ext cx="10201861" cy="495116"/>
              <a:chOff x="990933" y="5952415"/>
              <a:chExt cx="10201861" cy="495116"/>
            </a:xfrm>
          </p:grpSpPr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3E7B97FA-22B6-4C3E-B784-4E88E6E7F7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8221611" y="6076755"/>
                <a:ext cx="1394208" cy="246437"/>
              </a:xfrm>
              <a:prstGeom prst="rect">
                <a:avLst/>
              </a:prstGeom>
            </p:spPr>
          </p:pic>
          <p:pic>
            <p:nvPicPr>
              <p:cNvPr id="118" name="Picture 2" descr="Image result for aws logo">
                <a:extLst>
                  <a:ext uri="{FF2B5EF4-FFF2-40B4-BE49-F238E27FC236}">
                    <a16:creationId xmlns:a16="http://schemas.microsoft.com/office/drawing/2014/main" id="{05549E61-5A73-41F6-B95C-51D9B8B05CF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317241" y="6035324"/>
                <a:ext cx="439065" cy="32929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9" name="Picture 4">
                <a:extLst>
                  <a:ext uri="{FF2B5EF4-FFF2-40B4-BE49-F238E27FC236}">
                    <a16:creationId xmlns:a16="http://schemas.microsoft.com/office/drawing/2014/main" id="{4C26AD6B-76C2-401F-93AB-B69180D3F3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 bwMode="auto">
              <a:xfrm>
                <a:off x="5150913" y="6102680"/>
                <a:ext cx="1257881" cy="1945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0" name="Picture 2" descr="See the source image">
                <a:extLst>
                  <a:ext uri="{FF2B5EF4-FFF2-40B4-BE49-F238E27FC236}">
                    <a16:creationId xmlns:a16="http://schemas.microsoft.com/office/drawing/2014/main" id="{7ADA52DB-7605-4889-9538-DAD6AE148B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03401" y="6076755"/>
                <a:ext cx="1023603" cy="2464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2" name="Picture 121" descr="A picture containing drawing&#10;&#10;Description automatically generated">
                <a:extLst>
                  <a:ext uri="{FF2B5EF4-FFF2-40B4-BE49-F238E27FC236}">
                    <a16:creationId xmlns:a16="http://schemas.microsoft.com/office/drawing/2014/main" id="{1BC92FB3-0478-4E35-823A-0C0771FA75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90933" y="5952415"/>
                <a:ext cx="1496911" cy="495116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F20D0D87-BDCD-43F5-929F-94A9F0578086}"/>
                  </a:ext>
                </a:extLst>
              </p:cNvPr>
              <p:cNvGrpSpPr/>
              <p:nvPr/>
            </p:nvGrpSpPr>
            <p:grpSpPr>
              <a:xfrm>
                <a:off x="10010424" y="6037572"/>
                <a:ext cx="1182370" cy="324803"/>
                <a:chOff x="8904605" y="5967339"/>
                <a:chExt cx="1182370" cy="324803"/>
              </a:xfrm>
            </p:grpSpPr>
            <p:pic>
              <p:nvPicPr>
                <p:cNvPr id="115" name="Graphic 114">
                  <a:extLst>
                    <a:ext uri="{FF2B5EF4-FFF2-40B4-BE49-F238E27FC236}">
                      <a16:creationId xmlns:a16="http://schemas.microsoft.com/office/drawing/2014/main" id="{87C65C42-586D-488D-A59D-72F28728C17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04605" y="5967339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5" name="TextBox 14">
                  <a:extLst>
                    <a:ext uri="{FF2B5EF4-FFF2-40B4-BE49-F238E27FC236}">
                      <a16:creationId xmlns:a16="http://schemas.microsoft.com/office/drawing/2014/main" id="{52BB8EAB-9C4B-4516-BDEE-280A00CCFCA8}"/>
                    </a:ext>
                  </a:extLst>
                </p:cNvPr>
                <p:cNvSpPr txBox="1"/>
                <p:nvPr/>
              </p:nvSpPr>
              <p:spPr>
                <a:xfrm>
                  <a:off x="9227115" y="6061332"/>
                  <a:ext cx="859860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On-Premises</a:t>
                  </a:r>
                </a:p>
              </p:txBody>
            </p:sp>
          </p:grpSp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5F0ED51-0A66-4CDE-8DCD-9A9A2D092C07}"/>
                  </a:ext>
                </a:extLst>
              </p:cNvPr>
              <p:cNvGrpSpPr/>
              <p:nvPr/>
            </p:nvGrpSpPr>
            <p:grpSpPr>
              <a:xfrm>
                <a:off x="2882451" y="6037572"/>
                <a:ext cx="1040183" cy="324803"/>
                <a:chOff x="10650650" y="5928158"/>
                <a:chExt cx="1040183" cy="324803"/>
              </a:xfrm>
            </p:grpSpPr>
            <p:pic>
              <p:nvPicPr>
                <p:cNvPr id="128" name="Graphic 127">
                  <a:extLst>
                    <a:ext uri="{FF2B5EF4-FFF2-40B4-BE49-F238E27FC236}">
                      <a16:creationId xmlns:a16="http://schemas.microsoft.com/office/drawing/2014/main" id="{5EEB8227-FDDD-467B-8EDC-BB51F47EE0E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10650650" y="5928158"/>
                  <a:ext cx="324803" cy="324803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DC27835B-A615-4F4C-88CA-A644ADD74760}"/>
                    </a:ext>
                  </a:extLst>
                </p:cNvPr>
                <p:cNvSpPr txBox="1"/>
                <p:nvPr/>
              </p:nvSpPr>
              <p:spPr>
                <a:xfrm>
                  <a:off x="11029797" y="6004251"/>
                  <a:ext cx="661036" cy="16927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 anchor="ctr">
                  <a:spAutoFit/>
                </a:bodyPr>
                <a:lstStyle/>
                <a:p>
                  <a:pPr algn="l"/>
                  <a:r>
                    <a:rPr lang="en-US" sz="825">
                      <a:latin typeface="+mj-lt"/>
                    </a:rPr>
                    <a:t>Azure Arc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215975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4.81481E-6 L -8.33333E-7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20088-8FA2-44E6-88D5-F54B3D84C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197" y="342900"/>
            <a:ext cx="8315453" cy="415499"/>
          </a:xfrm>
        </p:spPr>
        <p:txBody>
          <a:bodyPr/>
          <a:lstStyle/>
          <a:p>
            <a:r>
              <a:rPr lang="en-US"/>
              <a:t>Dapr components</a:t>
            </a:r>
          </a:p>
        </p:txBody>
      </p:sp>
      <p:grpSp>
        <p:nvGrpSpPr>
          <p:cNvPr id="15" name="!!AppA">
            <a:extLst>
              <a:ext uri="{FF2B5EF4-FFF2-40B4-BE49-F238E27FC236}">
                <a16:creationId xmlns:a16="http://schemas.microsoft.com/office/drawing/2014/main" id="{7051EE5C-1131-4B4C-B80E-36ABE1587CB4}"/>
              </a:ext>
            </a:extLst>
          </p:cNvPr>
          <p:cNvGrpSpPr/>
          <p:nvPr/>
        </p:nvGrpSpPr>
        <p:grpSpPr>
          <a:xfrm>
            <a:off x="759585" y="1440780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027F6AB3-CC82-4861-840F-4BA77310E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8B87FA-1B54-4B02-A9F9-6BE2989627CF}"/>
                </a:ext>
              </a:extLst>
            </p:cNvPr>
            <p:cNvSpPr txBox="1"/>
            <p:nvPr/>
          </p:nvSpPr>
          <p:spPr>
            <a:xfrm>
              <a:off x="3750517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grpSp>
        <p:nvGrpSpPr>
          <p:cNvPr id="18" name="!!Sidecar">
            <a:extLst>
              <a:ext uri="{FF2B5EF4-FFF2-40B4-BE49-F238E27FC236}">
                <a16:creationId xmlns:a16="http://schemas.microsoft.com/office/drawing/2014/main" id="{6666EB12-3B34-4071-B98D-DB82284D705E}"/>
              </a:ext>
            </a:extLst>
          </p:cNvPr>
          <p:cNvGrpSpPr/>
          <p:nvPr/>
        </p:nvGrpSpPr>
        <p:grpSpPr>
          <a:xfrm>
            <a:off x="1472264" y="2252947"/>
            <a:ext cx="632550" cy="740607"/>
            <a:chOff x="8298598" y="2543027"/>
            <a:chExt cx="1186830" cy="1389573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05574001-1AB1-492E-BC88-3EB9F732555E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13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6857DF90-E7DC-4D1F-A8FC-2E3AAB730498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sz="1013"/>
            </a:p>
          </p:txBody>
        </p:sp>
        <p:grpSp>
          <p:nvGrpSpPr>
            <p:cNvPr id="21" name="Graphic 11">
              <a:extLst>
                <a:ext uri="{FF2B5EF4-FFF2-40B4-BE49-F238E27FC236}">
                  <a16:creationId xmlns:a16="http://schemas.microsoft.com/office/drawing/2014/main" id="{9932B3DA-BEF2-4767-B346-A6436FD801E3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22" name="Freeform: Shape 21">
                <a:extLst>
                  <a:ext uri="{FF2B5EF4-FFF2-40B4-BE49-F238E27FC236}">
                    <a16:creationId xmlns:a16="http://schemas.microsoft.com/office/drawing/2014/main" id="{214A0A8B-635E-494E-95D3-F75C017D7503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5D74498C-39C7-4489-861D-65EE966403B4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5573AB8A-A80C-4F84-8750-AB0A2A9E5EB1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5" name="Freeform: Shape 24">
                <a:extLst>
                  <a:ext uri="{FF2B5EF4-FFF2-40B4-BE49-F238E27FC236}">
                    <a16:creationId xmlns:a16="http://schemas.microsoft.com/office/drawing/2014/main" id="{EB9676D4-1015-4486-A6EE-8D0E793A858C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6" name="Freeform: Shape 25">
                <a:extLst>
                  <a:ext uri="{FF2B5EF4-FFF2-40B4-BE49-F238E27FC236}">
                    <a16:creationId xmlns:a16="http://schemas.microsoft.com/office/drawing/2014/main" id="{3D565EC5-DD37-459C-8BEF-A9D383441EBA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27" name="Freeform: Shape 26">
                <a:extLst>
                  <a:ext uri="{FF2B5EF4-FFF2-40B4-BE49-F238E27FC236}">
                    <a16:creationId xmlns:a16="http://schemas.microsoft.com/office/drawing/2014/main" id="{792B1011-B199-4571-9B76-54FB4BF23FD0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</p:grpSp>
      </p:grp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D2E0CF1E-94E2-4272-9205-BF097CA55470}"/>
              </a:ext>
            </a:extLst>
          </p:cNvPr>
          <p:cNvCxnSpPr>
            <a:cxnSpLocks/>
          </p:cNvCxnSpPr>
          <p:nvPr/>
        </p:nvCxnSpPr>
        <p:spPr>
          <a:xfrm>
            <a:off x="2104815" y="2643941"/>
            <a:ext cx="2402884" cy="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Group 76">
            <a:extLst>
              <a:ext uri="{FF2B5EF4-FFF2-40B4-BE49-F238E27FC236}">
                <a16:creationId xmlns:a16="http://schemas.microsoft.com/office/drawing/2014/main" id="{523771FB-CA60-4BDB-8488-7C2283533273}"/>
              </a:ext>
            </a:extLst>
          </p:cNvPr>
          <p:cNvGrpSpPr/>
          <p:nvPr/>
        </p:nvGrpSpPr>
        <p:grpSpPr>
          <a:xfrm>
            <a:off x="4507698" y="763530"/>
            <a:ext cx="619521" cy="3827943"/>
            <a:chOff x="6010264" y="1018040"/>
            <a:chExt cx="826028" cy="5103924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7CE36914-A941-40C0-A7A9-BF183EEB689E}"/>
                </a:ext>
              </a:extLst>
            </p:cNvPr>
            <p:cNvCxnSpPr>
              <a:cxnSpLocks/>
              <a:endCxn id="58" idx="1"/>
            </p:cNvCxnSpPr>
            <p:nvPr/>
          </p:nvCxnSpPr>
          <p:spPr>
            <a:xfrm>
              <a:off x="6010264" y="2319476"/>
              <a:ext cx="826028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8">
              <a:extLst>
                <a:ext uri="{FF2B5EF4-FFF2-40B4-BE49-F238E27FC236}">
                  <a16:creationId xmlns:a16="http://schemas.microsoft.com/office/drawing/2014/main" id="{DA7CFAC6-FA86-4DA0-958B-7EF1EA314BFA}"/>
                </a:ext>
              </a:extLst>
            </p:cNvPr>
            <p:cNvSpPr/>
            <p:nvPr/>
          </p:nvSpPr>
          <p:spPr bwMode="auto">
            <a:xfrm rot="5400000">
              <a:off x="3993530" y="3169427"/>
              <a:ext cx="4833243" cy="799774"/>
            </a:xfrm>
            <a:custGeom>
              <a:avLst/>
              <a:gdLst>
                <a:gd name="connsiteX0" fmla="*/ 0 w 4891229"/>
                <a:gd name="connsiteY0" fmla="*/ 0 h 2229188"/>
                <a:gd name="connsiteX1" fmla="*/ 4891229 w 4891229"/>
                <a:gd name="connsiteY1" fmla="*/ 0 h 2229188"/>
                <a:gd name="connsiteX2" fmla="*/ 4891229 w 4891229"/>
                <a:gd name="connsiteY2" fmla="*/ 2229188 h 2229188"/>
                <a:gd name="connsiteX3" fmla="*/ 0 w 4891229"/>
                <a:gd name="connsiteY3" fmla="*/ 2229188 h 2229188"/>
                <a:gd name="connsiteX4" fmla="*/ 0 w 4891229"/>
                <a:gd name="connsiteY4" fmla="*/ 0 h 2229188"/>
                <a:gd name="connsiteX0" fmla="*/ 4891229 w 4982669"/>
                <a:gd name="connsiteY0" fmla="*/ 0 h 2229188"/>
                <a:gd name="connsiteX1" fmla="*/ 4891229 w 4982669"/>
                <a:gd name="connsiteY1" fmla="*/ 2229188 h 2229188"/>
                <a:gd name="connsiteX2" fmla="*/ 0 w 4982669"/>
                <a:gd name="connsiteY2" fmla="*/ 2229188 h 2229188"/>
                <a:gd name="connsiteX3" fmla="*/ 0 w 4982669"/>
                <a:gd name="connsiteY3" fmla="*/ 0 h 2229188"/>
                <a:gd name="connsiteX4" fmla="*/ 4982669 w 4982669"/>
                <a:gd name="connsiteY4" fmla="*/ 91440 h 2229188"/>
                <a:gd name="connsiteX0" fmla="*/ 4891229 w 4891229"/>
                <a:gd name="connsiteY0" fmla="*/ 0 h 2229188"/>
                <a:gd name="connsiteX1" fmla="*/ 4891229 w 4891229"/>
                <a:gd name="connsiteY1" fmla="*/ 2229188 h 2229188"/>
                <a:gd name="connsiteX2" fmla="*/ 0 w 4891229"/>
                <a:gd name="connsiteY2" fmla="*/ 2229188 h 2229188"/>
                <a:gd name="connsiteX3" fmla="*/ 0 w 4891229"/>
                <a:gd name="connsiteY3" fmla="*/ 0 h 222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1229" h="2229188">
                  <a:moveTo>
                    <a:pt x="4891229" y="0"/>
                  </a:moveTo>
                  <a:lnTo>
                    <a:pt x="4891229" y="2229188"/>
                  </a:lnTo>
                  <a:lnTo>
                    <a:pt x="0" y="2229188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8250E865-025E-43B2-BEA7-67119F421F12}"/>
                </a:ext>
              </a:extLst>
            </p:cNvPr>
            <p:cNvCxnSpPr>
              <a:cxnSpLocks/>
              <a:endCxn id="64" idx="1"/>
            </p:cNvCxnSpPr>
            <p:nvPr/>
          </p:nvCxnSpPr>
          <p:spPr>
            <a:xfrm>
              <a:off x="6010264" y="3522440"/>
              <a:ext cx="801244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>
              <a:extLst>
                <a:ext uri="{FF2B5EF4-FFF2-40B4-BE49-F238E27FC236}">
                  <a16:creationId xmlns:a16="http://schemas.microsoft.com/office/drawing/2014/main" id="{4CEB1FF9-E552-48EF-9765-0435DE860D97}"/>
                </a:ext>
              </a:extLst>
            </p:cNvPr>
            <p:cNvCxnSpPr>
              <a:cxnSpLocks/>
              <a:endCxn id="61" idx="1"/>
            </p:cNvCxnSpPr>
            <p:nvPr/>
          </p:nvCxnSpPr>
          <p:spPr>
            <a:xfrm>
              <a:off x="6010264" y="4715495"/>
              <a:ext cx="801245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F77AB96D-18DF-42AE-9909-86033F615280}"/>
                </a:ext>
              </a:extLst>
            </p:cNvPr>
            <p:cNvGrpSpPr/>
            <p:nvPr/>
          </p:nvGrpSpPr>
          <p:grpSpPr>
            <a:xfrm>
              <a:off x="6315880" y="1018040"/>
              <a:ext cx="248285" cy="269304"/>
              <a:chOff x="6207667" y="1018040"/>
              <a:chExt cx="248285" cy="269304"/>
            </a:xfrm>
          </p:grpSpPr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8769E980-B728-4179-B929-762F59006D87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2" name="Freeform: Shape 201">
                <a:extLst>
                  <a:ext uri="{FF2B5EF4-FFF2-40B4-BE49-F238E27FC236}">
                    <a16:creationId xmlns:a16="http://schemas.microsoft.com/office/drawing/2014/main" id="{335F4C10-BB17-4FB0-A0ED-798EAD6A9BA5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58" name="Oval 157">
                <a:extLst>
                  <a:ext uri="{FF2B5EF4-FFF2-40B4-BE49-F238E27FC236}">
                    <a16:creationId xmlns:a16="http://schemas.microsoft.com/office/drawing/2014/main" id="{DD01DBC5-B5C0-4D0A-9EC8-E08A2CE6EACF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647E9282-981F-44DB-AD76-0A4B11DE09F2}"/>
                </a:ext>
              </a:extLst>
            </p:cNvPr>
            <p:cNvGrpSpPr/>
            <p:nvPr/>
          </p:nvGrpSpPr>
          <p:grpSpPr>
            <a:xfrm>
              <a:off x="6313706" y="2189351"/>
              <a:ext cx="248285" cy="269304"/>
              <a:chOff x="6207667" y="1018040"/>
              <a:chExt cx="248285" cy="269304"/>
            </a:xfrm>
          </p:grpSpPr>
          <p:sp>
            <p:nvSpPr>
              <p:cNvPr id="210" name="Rectangle 209">
                <a:extLst>
                  <a:ext uri="{FF2B5EF4-FFF2-40B4-BE49-F238E27FC236}">
                    <a16:creationId xmlns:a16="http://schemas.microsoft.com/office/drawing/2014/main" id="{90E54F6F-6A32-4A52-B362-9B2B8680635D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Freeform: Shape 210">
                <a:extLst>
                  <a:ext uri="{FF2B5EF4-FFF2-40B4-BE49-F238E27FC236}">
                    <a16:creationId xmlns:a16="http://schemas.microsoft.com/office/drawing/2014/main" id="{1048E32C-4FFE-44B0-AA14-B1EC6E2E919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2" name="Oval 211">
                <a:extLst>
                  <a:ext uri="{FF2B5EF4-FFF2-40B4-BE49-F238E27FC236}">
                    <a16:creationId xmlns:a16="http://schemas.microsoft.com/office/drawing/2014/main" id="{967FE836-FE0E-47E8-99EA-E1BB7C3754B6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3" name="Group 212">
              <a:extLst>
                <a:ext uri="{FF2B5EF4-FFF2-40B4-BE49-F238E27FC236}">
                  <a16:creationId xmlns:a16="http://schemas.microsoft.com/office/drawing/2014/main" id="{934F03E1-12C7-446C-A917-760580E3EEE6}"/>
                </a:ext>
              </a:extLst>
            </p:cNvPr>
            <p:cNvGrpSpPr/>
            <p:nvPr/>
          </p:nvGrpSpPr>
          <p:grpSpPr>
            <a:xfrm>
              <a:off x="6311583" y="3387788"/>
              <a:ext cx="248285" cy="269304"/>
              <a:chOff x="6207667" y="1018040"/>
              <a:chExt cx="248285" cy="269304"/>
            </a:xfrm>
          </p:grpSpPr>
          <p:sp>
            <p:nvSpPr>
              <p:cNvPr id="214" name="Rectangle 213">
                <a:extLst>
                  <a:ext uri="{FF2B5EF4-FFF2-40B4-BE49-F238E27FC236}">
                    <a16:creationId xmlns:a16="http://schemas.microsoft.com/office/drawing/2014/main" id="{6677D407-D845-4124-B6F8-91FF479D4523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" name="Freeform: Shape 214">
                <a:extLst>
                  <a:ext uri="{FF2B5EF4-FFF2-40B4-BE49-F238E27FC236}">
                    <a16:creationId xmlns:a16="http://schemas.microsoft.com/office/drawing/2014/main" id="{F6C0F1B9-44B5-4F5D-BB1D-94586B4BC88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6" name="Oval 215">
                <a:extLst>
                  <a:ext uri="{FF2B5EF4-FFF2-40B4-BE49-F238E27FC236}">
                    <a16:creationId xmlns:a16="http://schemas.microsoft.com/office/drawing/2014/main" id="{4A1499AC-C2ED-4BC0-A61E-9959BB46B2C2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7" name="Group 216">
              <a:extLst>
                <a:ext uri="{FF2B5EF4-FFF2-40B4-BE49-F238E27FC236}">
                  <a16:creationId xmlns:a16="http://schemas.microsoft.com/office/drawing/2014/main" id="{F029A9A7-B503-4195-A3D0-7B995E1AECAE}"/>
                </a:ext>
              </a:extLst>
            </p:cNvPr>
            <p:cNvGrpSpPr/>
            <p:nvPr/>
          </p:nvGrpSpPr>
          <p:grpSpPr>
            <a:xfrm>
              <a:off x="6310200" y="4589118"/>
              <a:ext cx="248285" cy="269304"/>
              <a:chOff x="6207667" y="1018040"/>
              <a:chExt cx="248285" cy="269304"/>
            </a:xfrm>
          </p:grpSpPr>
          <p:sp>
            <p:nvSpPr>
              <p:cNvPr id="218" name="Rectangle 217">
                <a:extLst>
                  <a:ext uri="{FF2B5EF4-FFF2-40B4-BE49-F238E27FC236}">
                    <a16:creationId xmlns:a16="http://schemas.microsoft.com/office/drawing/2014/main" id="{F834FCDA-F32D-46A6-A7BF-5271B7D1CE65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9" name="Freeform: Shape 218">
                <a:extLst>
                  <a:ext uri="{FF2B5EF4-FFF2-40B4-BE49-F238E27FC236}">
                    <a16:creationId xmlns:a16="http://schemas.microsoft.com/office/drawing/2014/main" id="{7470C6AD-6AE8-4A93-A41C-B67194DB3E28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0" name="Oval 219">
                <a:extLst>
                  <a:ext uri="{FF2B5EF4-FFF2-40B4-BE49-F238E27FC236}">
                    <a16:creationId xmlns:a16="http://schemas.microsoft.com/office/drawing/2014/main" id="{DCE6ADB1-730A-456E-906F-8D35C3D5599E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1" name="Group 220">
              <a:extLst>
                <a:ext uri="{FF2B5EF4-FFF2-40B4-BE49-F238E27FC236}">
                  <a16:creationId xmlns:a16="http://schemas.microsoft.com/office/drawing/2014/main" id="{952F875F-98EA-4A3D-B42A-4EC0AD415F7D}"/>
                </a:ext>
              </a:extLst>
            </p:cNvPr>
            <p:cNvGrpSpPr/>
            <p:nvPr/>
          </p:nvGrpSpPr>
          <p:grpSpPr>
            <a:xfrm>
              <a:off x="6320708" y="5852660"/>
              <a:ext cx="248285" cy="269304"/>
              <a:chOff x="6207667" y="1018040"/>
              <a:chExt cx="248285" cy="269304"/>
            </a:xfrm>
          </p:grpSpPr>
          <p:sp>
            <p:nvSpPr>
              <p:cNvPr id="222" name="Rectangle 221">
                <a:extLst>
                  <a:ext uri="{FF2B5EF4-FFF2-40B4-BE49-F238E27FC236}">
                    <a16:creationId xmlns:a16="http://schemas.microsoft.com/office/drawing/2014/main" id="{E9FB6F86-1CF3-4037-A1E3-E358FAD9BEAC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Freeform: Shape 222">
                <a:extLst>
                  <a:ext uri="{FF2B5EF4-FFF2-40B4-BE49-F238E27FC236}">
                    <a16:creationId xmlns:a16="http://schemas.microsoft.com/office/drawing/2014/main" id="{99C80AA4-1B8A-4BB3-AFA8-654EB5DB17A2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4" name="Oval 223">
                <a:extLst>
                  <a:ext uri="{FF2B5EF4-FFF2-40B4-BE49-F238E27FC236}">
                    <a16:creationId xmlns:a16="http://schemas.microsoft.com/office/drawing/2014/main" id="{E1D11828-7597-4392-972A-ABCCEEB596E9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2E19910-A7D7-41E6-ADFF-7C930B737921}"/>
              </a:ext>
            </a:extLst>
          </p:cNvPr>
          <p:cNvGrpSpPr/>
          <p:nvPr/>
        </p:nvGrpSpPr>
        <p:grpSpPr>
          <a:xfrm>
            <a:off x="5127220" y="4124009"/>
            <a:ext cx="3759200" cy="644532"/>
            <a:chOff x="6836292" y="5498679"/>
            <a:chExt cx="5012267" cy="859376"/>
          </a:xfrm>
        </p:grpSpPr>
        <p:sp>
          <p:nvSpPr>
            <p:cNvPr id="67" name="Rounded Rectangle 5">
              <a:extLst>
                <a:ext uri="{FF2B5EF4-FFF2-40B4-BE49-F238E27FC236}">
                  <a16:creationId xmlns:a16="http://schemas.microsoft.com/office/drawing/2014/main" id="{EC9DA43C-712B-4138-9E90-66FBFC5ECA90}"/>
                </a:ext>
              </a:extLst>
            </p:cNvPr>
            <p:cNvSpPr/>
            <p:nvPr/>
          </p:nvSpPr>
          <p:spPr bwMode="auto">
            <a:xfrm>
              <a:off x="6836292" y="5498679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Observability</a:t>
              </a:r>
            </a:p>
          </p:txBody>
        </p:sp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9512A98-A5A0-4C0A-A3C7-51119B939946}"/>
                </a:ext>
              </a:extLst>
            </p:cNvPr>
            <p:cNvGrpSpPr/>
            <p:nvPr/>
          </p:nvGrpSpPr>
          <p:grpSpPr>
            <a:xfrm>
              <a:off x="8936547" y="5678454"/>
              <a:ext cx="555708" cy="522229"/>
              <a:chOff x="8869872" y="5656229"/>
              <a:chExt cx="555708" cy="522229"/>
            </a:xfrm>
          </p:grpSpPr>
          <p:pic>
            <p:nvPicPr>
              <p:cNvPr id="99" name="Graphic 98">
                <a:extLst>
                  <a:ext uri="{FF2B5EF4-FFF2-40B4-BE49-F238E27FC236}">
                    <a16:creationId xmlns:a16="http://schemas.microsoft.com/office/drawing/2014/main" id="{FE3735D2-F757-4E79-B429-E4F2AE79D7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955722" y="5656229"/>
                <a:ext cx="384006" cy="380666"/>
              </a:xfrm>
              <a:prstGeom prst="rect">
                <a:avLst/>
              </a:prstGeom>
            </p:spPr>
          </p:pic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4438F04C-6FB5-49F2-93C9-562802051BF5}"/>
                  </a:ext>
                </a:extLst>
              </p:cNvPr>
              <p:cNvSpPr txBox="1"/>
              <p:nvPr/>
            </p:nvSpPr>
            <p:spPr>
              <a:xfrm>
                <a:off x="8869872" y="6055347"/>
                <a:ext cx="55570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775"/>
                <a:r>
                  <a:rPr lang="en-US" sz="600">
                    <a:solidFill>
                      <a:srgbClr val="000000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Prometheus</a:t>
                </a:r>
                <a:endParaRPr lang="en-US" sz="525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57AE013-210E-47CC-8316-91FF9FC6E6A0}"/>
                </a:ext>
              </a:extLst>
            </p:cNvPr>
            <p:cNvGrpSpPr/>
            <p:nvPr/>
          </p:nvGrpSpPr>
          <p:grpSpPr>
            <a:xfrm>
              <a:off x="9736673" y="5675078"/>
              <a:ext cx="538610" cy="525820"/>
              <a:chOff x="9778845" y="5652853"/>
              <a:chExt cx="538610" cy="525820"/>
            </a:xfrm>
          </p:grpSpPr>
          <p:pic>
            <p:nvPicPr>
              <p:cNvPr id="101" name="Graphic 100">
                <a:extLst>
                  <a:ext uri="{FF2B5EF4-FFF2-40B4-BE49-F238E27FC236}">
                    <a16:creationId xmlns:a16="http://schemas.microsoft.com/office/drawing/2014/main" id="{1E675E5A-8733-4D51-819C-4573587943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9856148" y="5652853"/>
                <a:ext cx="384006" cy="384006"/>
              </a:xfrm>
              <a:prstGeom prst="rect">
                <a:avLst/>
              </a:prstGeom>
            </p:spPr>
          </p:pic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2CDE56C7-3D71-4448-94FD-65A9639C004F}"/>
                  </a:ext>
                </a:extLst>
              </p:cNvPr>
              <p:cNvSpPr txBox="1"/>
              <p:nvPr/>
            </p:nvSpPr>
            <p:spPr>
              <a:xfrm>
                <a:off x="9778845" y="6055562"/>
                <a:ext cx="5386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775"/>
                <a:r>
                  <a:rPr lang="en-US" sz="600">
                    <a:solidFill>
                      <a:srgbClr val="000000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AppInsights</a:t>
                </a:r>
                <a:endParaRPr lang="en-US" sz="525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BB793990-D708-4A4E-8978-FBDFC3506C84}"/>
                </a:ext>
              </a:extLst>
            </p:cNvPr>
            <p:cNvGrpSpPr/>
            <p:nvPr/>
          </p:nvGrpSpPr>
          <p:grpSpPr>
            <a:xfrm>
              <a:off x="11293692" y="5719432"/>
              <a:ext cx="339654" cy="472853"/>
              <a:chOff x="11227017" y="5697207"/>
              <a:chExt cx="339654" cy="472853"/>
            </a:xfrm>
          </p:grpSpPr>
          <p:pic>
            <p:nvPicPr>
              <p:cNvPr id="105" name="Picture 6" descr="See the source image">
                <a:extLst>
                  <a:ext uri="{FF2B5EF4-FFF2-40B4-BE49-F238E27FC236}">
                    <a16:creationId xmlns:a16="http://schemas.microsoft.com/office/drawing/2014/main" id="{1FF7B1E9-88DC-4AE1-A6A7-E41F4B4AB97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1227017" y="5697207"/>
                <a:ext cx="339654" cy="3396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D93F42EF-E54A-4B6D-962A-CFDC912BB9B3}"/>
                  </a:ext>
                </a:extLst>
              </p:cNvPr>
              <p:cNvSpPr txBox="1"/>
              <p:nvPr/>
            </p:nvSpPr>
            <p:spPr>
              <a:xfrm>
                <a:off x="11238682" y="6046949"/>
                <a:ext cx="31632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775"/>
                <a:r>
                  <a:rPr lang="en-US" sz="600">
                    <a:solidFill>
                      <a:srgbClr val="000000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Jaeger</a:t>
                </a:r>
                <a:endParaRPr lang="en-US" sz="525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D2D7AFF-5330-43E2-98D7-5E655F144A3E}"/>
                </a:ext>
              </a:extLst>
            </p:cNvPr>
            <p:cNvGrpSpPr/>
            <p:nvPr/>
          </p:nvGrpSpPr>
          <p:grpSpPr>
            <a:xfrm>
              <a:off x="10517833" y="5752900"/>
              <a:ext cx="543730" cy="437359"/>
              <a:chOff x="10458391" y="5730675"/>
              <a:chExt cx="543730" cy="437359"/>
            </a:xfrm>
          </p:grpSpPr>
          <p:pic>
            <p:nvPicPr>
              <p:cNvPr id="103" name="Picture 16" descr="Image result for Zipkin logo">
                <a:extLst>
                  <a:ext uri="{FF2B5EF4-FFF2-40B4-BE49-F238E27FC236}">
                    <a16:creationId xmlns:a16="http://schemas.microsoft.com/office/drawing/2014/main" id="{9430AC35-0DE4-4274-8AA2-407AC6A292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58391" y="5730675"/>
                <a:ext cx="543730" cy="24396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7EB3ECD2-723A-4386-8767-8D9ED88D0754}"/>
                  </a:ext>
                </a:extLst>
              </p:cNvPr>
              <p:cNvSpPr txBox="1"/>
              <p:nvPr/>
            </p:nvSpPr>
            <p:spPr>
              <a:xfrm>
                <a:off x="10592398" y="6044924"/>
                <a:ext cx="275718" cy="12311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775"/>
                <a:r>
                  <a:rPr lang="en-US" sz="600">
                    <a:solidFill>
                      <a:srgbClr val="000000"/>
                    </a:solidFill>
                    <a:latin typeface="+mj-lt"/>
                    <a:ea typeface="Segoe UI" pitchFamily="34" charset="0"/>
                    <a:cs typeface="Segoe UI" pitchFamily="34" charset="0"/>
                  </a:rPr>
                  <a:t>Zipkin</a:t>
                </a:r>
                <a:endParaRPr lang="en-US" sz="525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endParaRPr>
              </a:p>
            </p:txBody>
          </p:sp>
        </p:grp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EA79EEF5-F65F-4EF7-8184-B71DF2F938C8}"/>
              </a:ext>
            </a:extLst>
          </p:cNvPr>
          <p:cNvGrpSpPr/>
          <p:nvPr/>
        </p:nvGrpSpPr>
        <p:grpSpPr>
          <a:xfrm>
            <a:off x="5108632" y="2319564"/>
            <a:ext cx="3759200" cy="644532"/>
            <a:chOff x="6811508" y="3092752"/>
            <a:chExt cx="5012267" cy="859376"/>
          </a:xfrm>
        </p:grpSpPr>
        <p:sp>
          <p:nvSpPr>
            <p:cNvPr id="64" name="Rounded Rectangle 5">
              <a:extLst>
                <a:ext uri="{FF2B5EF4-FFF2-40B4-BE49-F238E27FC236}">
                  <a16:creationId xmlns:a16="http://schemas.microsoft.com/office/drawing/2014/main" id="{70D8D577-D96F-46A7-80CE-77594673C8E2}"/>
                </a:ext>
              </a:extLst>
            </p:cNvPr>
            <p:cNvSpPr/>
            <p:nvPr/>
          </p:nvSpPr>
          <p:spPr bwMode="auto">
            <a:xfrm>
              <a:off x="6811508" y="3092752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Bindings</a:t>
              </a:r>
            </a:p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&amp; Triggers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C2345973-8372-47C6-9A8F-EEEBA544F412}"/>
                </a:ext>
              </a:extLst>
            </p:cNvPr>
            <p:cNvGrpSpPr/>
            <p:nvPr/>
          </p:nvGrpSpPr>
          <p:grpSpPr>
            <a:xfrm>
              <a:off x="8620045" y="3226954"/>
              <a:ext cx="2906134" cy="613560"/>
              <a:chOff x="8620045" y="3226954"/>
              <a:chExt cx="2906134" cy="613560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0D4A44D5-64CC-41B9-A1BF-3F2B7E9A507A}"/>
                  </a:ext>
                </a:extLst>
              </p:cNvPr>
              <p:cNvGrpSpPr/>
              <p:nvPr/>
            </p:nvGrpSpPr>
            <p:grpSpPr>
              <a:xfrm>
                <a:off x="9952207" y="3226954"/>
                <a:ext cx="361210" cy="613302"/>
                <a:chOff x="11187665" y="3284711"/>
                <a:chExt cx="361210" cy="613302"/>
              </a:xfrm>
            </p:grpSpPr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1CE745F1-EB1D-490E-8078-61FDD75A3066}"/>
                    </a:ext>
                  </a:extLst>
                </p:cNvPr>
                <p:cNvSpPr txBox="1"/>
                <p:nvPr/>
              </p:nvSpPr>
              <p:spPr>
                <a:xfrm>
                  <a:off x="11187665" y="3651792"/>
                  <a:ext cx="36121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 defTabSz="685775"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GCP</a:t>
                  </a:r>
                </a:p>
                <a:p>
                  <a:pPr algn="ctr" defTabSz="685775"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Storage</a:t>
                  </a:r>
                </a:p>
              </p:txBody>
            </p:sp>
            <p:pic>
              <p:nvPicPr>
                <p:cNvPr id="143" name="Picture 142">
                  <a:extLst>
                    <a:ext uri="{FF2B5EF4-FFF2-40B4-BE49-F238E27FC236}">
                      <a16:creationId xmlns:a16="http://schemas.microsoft.com/office/drawing/2014/main" id="{12CF7F76-5FC7-46DE-949C-6798A67F45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1192077" y="3284711"/>
                  <a:ext cx="352382" cy="352382"/>
                </a:xfrm>
                <a:prstGeom prst="rect">
                  <a:avLst/>
                </a:prstGeom>
              </p:spPr>
            </p:pic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3279A205-5FF7-4075-BEA9-881339A6970C}"/>
                  </a:ext>
                </a:extLst>
              </p:cNvPr>
              <p:cNvGrpSpPr/>
              <p:nvPr/>
            </p:nvGrpSpPr>
            <p:grpSpPr>
              <a:xfrm>
                <a:off x="8620045" y="3239575"/>
                <a:ext cx="332230" cy="600939"/>
                <a:chOff x="10569145" y="3297073"/>
                <a:chExt cx="332230" cy="600939"/>
              </a:xfrm>
            </p:grpSpPr>
            <p:pic>
              <p:nvPicPr>
                <p:cNvPr id="141" name="Picture 140">
                  <a:extLst>
                    <a:ext uri="{FF2B5EF4-FFF2-40B4-BE49-F238E27FC236}">
                      <a16:creationId xmlns:a16="http://schemas.microsoft.com/office/drawing/2014/main" id="{D304FFDA-FB98-40BE-BB79-8EDDA635F76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/>
                <a:stretch/>
              </p:blipFill>
              <p:spPr>
                <a:xfrm>
                  <a:off x="10569145" y="3297073"/>
                  <a:ext cx="332230" cy="332230"/>
                </a:xfrm>
                <a:prstGeom prst="rect">
                  <a:avLst/>
                </a:prstGeom>
              </p:spPr>
            </p:pic>
            <p:sp>
              <p:nvSpPr>
                <p:cNvPr id="145" name="TextBox 144">
                  <a:extLst>
                    <a:ext uri="{FF2B5EF4-FFF2-40B4-BE49-F238E27FC236}">
                      <a16:creationId xmlns:a16="http://schemas.microsoft.com/office/drawing/2014/main" id="{24166F4C-4836-4D2B-AD61-C5418D406349}"/>
                    </a:ext>
                  </a:extLst>
                </p:cNvPr>
                <p:cNvSpPr txBox="1"/>
                <p:nvPr/>
              </p:nvSpPr>
              <p:spPr>
                <a:xfrm>
                  <a:off x="10618774" y="3651791"/>
                  <a:ext cx="232970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 defTabSz="685775"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AWS</a:t>
                  </a:r>
                </a:p>
                <a:p>
                  <a:pPr algn="ctr" defTabSz="685775"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S3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193A384D-F456-4DAA-8B07-F2B158195160}"/>
                  </a:ext>
                </a:extLst>
              </p:cNvPr>
              <p:cNvGrpSpPr/>
              <p:nvPr/>
            </p:nvGrpSpPr>
            <p:grpSpPr>
              <a:xfrm>
                <a:off x="11263286" y="3251345"/>
                <a:ext cx="262893" cy="558400"/>
                <a:chOff x="10011219" y="3278059"/>
                <a:chExt cx="262893" cy="558400"/>
              </a:xfrm>
            </p:grpSpPr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C42BEF3E-283A-4302-8483-07EF5F2957EF}"/>
                    </a:ext>
                  </a:extLst>
                </p:cNvPr>
                <p:cNvSpPr txBox="1"/>
                <p:nvPr/>
              </p:nvSpPr>
              <p:spPr>
                <a:xfrm>
                  <a:off x="10011219" y="3713348"/>
                  <a:ext cx="262893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 defTabSz="685775"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Kafka</a:t>
                  </a:r>
                </a:p>
              </p:txBody>
            </p:sp>
            <p:pic>
              <p:nvPicPr>
                <p:cNvPr id="151" name="Picture 150" descr="A close up of a logo&#10;&#10;Description automatically generated">
                  <a:extLst>
                    <a:ext uri="{FF2B5EF4-FFF2-40B4-BE49-F238E27FC236}">
                      <a16:creationId xmlns:a16="http://schemas.microsoft.com/office/drawing/2014/main" id="{85564CD7-D928-462D-9C5A-604A628179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duotone>
                    <a:prstClr val="black"/>
                    <a:schemeClr val="accent6">
                      <a:tint val="45000"/>
                      <a:satMod val="400000"/>
                    </a:schemeClr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37286" y="3278059"/>
                  <a:ext cx="210761" cy="342135"/>
                </a:xfrm>
                <a:prstGeom prst="rect">
                  <a:avLst/>
                </a:prstGeom>
              </p:spPr>
            </p:pic>
          </p:grp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F016EDF-F003-4DA9-9564-5871D75CEB14}"/>
                  </a:ext>
                </a:extLst>
              </p:cNvPr>
              <p:cNvGrpSpPr/>
              <p:nvPr/>
            </p:nvGrpSpPr>
            <p:grpSpPr>
              <a:xfrm>
                <a:off x="9271862" y="3231132"/>
                <a:ext cx="361211" cy="601614"/>
                <a:chOff x="9403833" y="3296398"/>
                <a:chExt cx="361211" cy="601614"/>
              </a:xfrm>
            </p:grpSpPr>
            <p:sp>
              <p:nvSpPr>
                <p:cNvPr id="147" name="TextBox 146">
                  <a:extLst>
                    <a:ext uri="{FF2B5EF4-FFF2-40B4-BE49-F238E27FC236}">
                      <a16:creationId xmlns:a16="http://schemas.microsoft.com/office/drawing/2014/main" id="{B27D6BAC-7C80-47B0-A143-22DA596F50C7}"/>
                    </a:ext>
                  </a:extLst>
                </p:cNvPr>
                <p:cNvSpPr txBox="1"/>
                <p:nvPr/>
              </p:nvSpPr>
              <p:spPr>
                <a:xfrm>
                  <a:off x="9403833" y="3651791"/>
                  <a:ext cx="361211" cy="24622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 defTabSz="685775"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Azure </a:t>
                  </a:r>
                </a:p>
                <a:p>
                  <a:pPr algn="ctr" defTabSz="685775"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Storage</a:t>
                  </a:r>
                </a:p>
              </p:txBody>
            </p:sp>
            <p:pic>
              <p:nvPicPr>
                <p:cNvPr id="153" name="Graphic 152">
                  <a:extLst>
                    <a:ext uri="{FF2B5EF4-FFF2-40B4-BE49-F238E27FC236}">
                      <a16:creationId xmlns:a16="http://schemas.microsoft.com/office/drawing/2014/main" id="{BDC0189B-CA7B-48FB-9DD9-06FF4160F71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rcRect/>
                <a:stretch/>
              </p:blipFill>
              <p:spPr>
                <a:xfrm>
                  <a:off x="9418110" y="3296398"/>
                  <a:ext cx="332652" cy="332652"/>
                </a:xfrm>
                <a:prstGeom prst="rect">
                  <a:avLst/>
                </a:prstGeom>
              </p:spPr>
            </p:pic>
          </p:grp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E22713F9-CDBD-4F70-B1CC-44B7B2FD480E}"/>
                  </a:ext>
                </a:extLst>
              </p:cNvPr>
              <p:cNvGrpSpPr/>
              <p:nvPr/>
            </p:nvGrpSpPr>
            <p:grpSpPr>
              <a:xfrm>
                <a:off x="10568255" y="3256851"/>
                <a:ext cx="442189" cy="538874"/>
                <a:chOff x="8698105" y="3297585"/>
                <a:chExt cx="442189" cy="538874"/>
              </a:xfrm>
            </p:grpSpPr>
            <p:pic>
              <p:nvPicPr>
                <p:cNvPr id="155" name="Picture 6">
                  <a:extLst>
                    <a:ext uri="{FF2B5EF4-FFF2-40B4-BE49-F238E27FC236}">
                      <a16:creationId xmlns:a16="http://schemas.microsoft.com/office/drawing/2014/main" id="{66188ED1-6276-4152-8AD9-44EA8298602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8698105" y="3297585"/>
                  <a:ext cx="442189" cy="33146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14D424BE-DF5D-4031-B2A9-F8F74F704FC9}"/>
                    </a:ext>
                  </a:extLst>
                </p:cNvPr>
                <p:cNvSpPr txBox="1"/>
                <p:nvPr/>
              </p:nvSpPr>
              <p:spPr>
                <a:xfrm>
                  <a:off x="8786684" y="3713348"/>
                  <a:ext cx="265030" cy="12311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algn="ctr" defTabSz="685775">
                    <a:defRPr/>
                  </a:pPr>
                  <a:r>
                    <a:rPr lang="en-US" sz="600"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latin typeface="+mj-lt"/>
                    </a:rPr>
                    <a:t>Twilio</a:t>
                  </a:r>
                </a:p>
              </p:txBody>
            </p:sp>
          </p:grpSp>
        </p:grp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4A5365AC-F178-4D87-B05E-2E9E7872B190}"/>
              </a:ext>
            </a:extLst>
          </p:cNvPr>
          <p:cNvSpPr txBox="1"/>
          <p:nvPr/>
        </p:nvSpPr>
        <p:spPr>
          <a:xfrm>
            <a:off x="759585" y="3199469"/>
            <a:ext cx="3567329" cy="1384995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defTabSz="685775"/>
            <a:r>
              <a:rPr lang="en-US" sz="15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Swappable YAML files with</a:t>
            </a:r>
          </a:p>
          <a:p>
            <a:pPr defTabSz="685775">
              <a:spcAft>
                <a:spcPts val="900"/>
              </a:spcAft>
            </a:pPr>
            <a:r>
              <a:rPr lang="en-US" sz="15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resource connection details</a:t>
            </a:r>
          </a:p>
          <a:p>
            <a:pPr defTabSz="685775">
              <a:spcAft>
                <a:spcPts val="900"/>
              </a:spcAft>
            </a:pPr>
            <a:r>
              <a:rPr lang="en-US" sz="15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Over 70 components available</a:t>
            </a:r>
          </a:p>
          <a:p>
            <a:pPr defTabSz="685775">
              <a:spcAft>
                <a:spcPts val="900"/>
              </a:spcAft>
            </a:pPr>
            <a:r>
              <a:rPr lang="en-US" sz="1500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Create components for your resource at: github.com/dapr/components-</a:t>
            </a:r>
            <a:r>
              <a:rPr lang="en-US" sz="1500" err="1"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latin typeface="Segoe UI" panose="020B0502040204020203" pitchFamily="34" charset="0"/>
                <a:cs typeface="Segoe UI" panose="020B0502040204020203" pitchFamily="34" charset="0"/>
              </a:rPr>
              <a:t>contrib</a:t>
            </a:r>
            <a:endParaRPr lang="en-US" sz="1500">
              <a:gradFill>
                <a:gsLst>
                  <a:gs pos="2917">
                    <a:srgbClr val="000000"/>
                  </a:gs>
                  <a:gs pos="30000">
                    <a:srgbClr val="000000"/>
                  </a:gs>
                </a:gsLst>
                <a:lin ang="5400000" scaled="0"/>
              </a:gra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C7CFEA0-F4B2-4369-8F02-5482D762BDA0}"/>
              </a:ext>
            </a:extLst>
          </p:cNvPr>
          <p:cNvGrpSpPr/>
          <p:nvPr/>
        </p:nvGrpSpPr>
        <p:grpSpPr>
          <a:xfrm>
            <a:off x="5127220" y="515118"/>
            <a:ext cx="3759200" cy="644532"/>
            <a:chOff x="6836292" y="686824"/>
            <a:chExt cx="5012267" cy="859376"/>
          </a:xfrm>
        </p:grpSpPr>
        <p:sp>
          <p:nvSpPr>
            <p:cNvPr id="55" name="Rounded Rectangle 5">
              <a:extLst>
                <a:ext uri="{FF2B5EF4-FFF2-40B4-BE49-F238E27FC236}">
                  <a16:creationId xmlns:a16="http://schemas.microsoft.com/office/drawing/2014/main" id="{C15A04B3-F812-4F59-B12D-A6F2BD8C156D}"/>
                </a:ext>
              </a:extLst>
            </p:cNvPr>
            <p:cNvSpPr/>
            <p:nvPr/>
          </p:nvSpPr>
          <p:spPr bwMode="auto">
            <a:xfrm>
              <a:off x="6836292" y="686824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State</a:t>
              </a:r>
            </a:p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Stores</a:t>
              </a:r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4DBD393E-3B3B-42C8-AC7A-0A7920EC0277}"/>
                </a:ext>
              </a:extLst>
            </p:cNvPr>
            <p:cNvGrpSpPr/>
            <p:nvPr/>
          </p:nvGrpSpPr>
          <p:grpSpPr>
            <a:xfrm>
              <a:off x="9931898" y="826412"/>
              <a:ext cx="401821" cy="539800"/>
              <a:chOff x="11018847" y="891566"/>
              <a:chExt cx="401821" cy="539800"/>
            </a:xfrm>
          </p:grpSpPr>
          <p:pic>
            <p:nvPicPr>
              <p:cNvPr id="125" name="Picture 4">
                <a:extLst>
                  <a:ext uri="{FF2B5EF4-FFF2-40B4-BE49-F238E27FC236}">
                    <a16:creationId xmlns:a16="http://schemas.microsoft.com/office/drawing/2014/main" id="{DD95BE5B-92FA-49E2-9E51-148F55403CA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EF45D9A5-A482-473A-95B4-C15E8290F9C4}"/>
                  </a:ext>
                </a:extLst>
              </p:cNvPr>
              <p:cNvSpPr txBox="1"/>
              <p:nvPr/>
            </p:nvSpPr>
            <p:spPr>
              <a:xfrm>
                <a:off x="11018847" y="1308255"/>
                <a:ext cx="401821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Firebase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1DDE530A-4BC7-4E35-822D-31855BCEBE00}"/>
                </a:ext>
              </a:extLst>
            </p:cNvPr>
            <p:cNvGrpSpPr/>
            <p:nvPr/>
          </p:nvGrpSpPr>
          <p:grpSpPr>
            <a:xfrm>
              <a:off x="11144664" y="896990"/>
              <a:ext cx="500138" cy="474511"/>
              <a:chOff x="10336682" y="956855"/>
              <a:chExt cx="500138" cy="474511"/>
            </a:xfrm>
          </p:grpSpPr>
          <p:pic>
            <p:nvPicPr>
              <p:cNvPr id="123" name="Picture 12" descr="Image result for Cassandra Logo">
                <a:extLst>
                  <a:ext uri="{FF2B5EF4-FFF2-40B4-BE49-F238E27FC236}">
                    <a16:creationId xmlns:a16="http://schemas.microsoft.com/office/drawing/2014/main" id="{0186462B-06CB-4AD4-BE1E-821C81CF615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03CDD855-79BF-4BBF-83F9-4CED3DECDD1D}"/>
                  </a:ext>
                </a:extLst>
              </p:cNvPr>
              <p:cNvSpPr txBox="1"/>
              <p:nvPr/>
            </p:nvSpPr>
            <p:spPr>
              <a:xfrm>
                <a:off x="10336682" y="1308255"/>
                <a:ext cx="500138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Cassandra</a:t>
                </a:r>
              </a:p>
            </p:txBody>
          </p: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A103AE1-D2A5-4715-92BA-84F0724DEA48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7469"/>
              <a:chOff x="9821876" y="953897"/>
              <a:chExt cx="320745" cy="477469"/>
            </a:xfrm>
          </p:grpSpPr>
          <p:pic>
            <p:nvPicPr>
              <p:cNvPr id="113" name="Picture 112">
                <a:extLst>
                  <a:ext uri="{FF2B5EF4-FFF2-40B4-BE49-F238E27FC236}">
                    <a16:creationId xmlns:a16="http://schemas.microsoft.com/office/drawing/2014/main" id="{0326315F-9783-4E5C-B75A-3B4DAE6DC60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4F4C6DD-4493-419A-A72B-F81DADA818CD}"/>
                  </a:ext>
                </a:extLst>
              </p:cNvPr>
              <p:cNvSpPr txBox="1"/>
              <p:nvPr/>
            </p:nvSpPr>
            <p:spPr>
              <a:xfrm>
                <a:off x="9849733" y="1308255"/>
                <a:ext cx="2650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Redis</a:t>
                </a:r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691B26D0-03FF-41C0-867E-40493A1C6F5E}"/>
                </a:ext>
              </a:extLst>
            </p:cNvPr>
            <p:cNvGrpSpPr/>
            <p:nvPr/>
          </p:nvGrpSpPr>
          <p:grpSpPr>
            <a:xfrm>
              <a:off x="9191709" y="832837"/>
              <a:ext cx="521510" cy="595242"/>
              <a:chOff x="9175172" y="897678"/>
              <a:chExt cx="521510" cy="595242"/>
            </a:xfrm>
          </p:grpSpPr>
          <p:pic>
            <p:nvPicPr>
              <p:cNvPr id="121" name="Graphic 120">
                <a:extLst>
                  <a:ext uri="{FF2B5EF4-FFF2-40B4-BE49-F238E27FC236}">
                    <a16:creationId xmlns:a16="http://schemas.microsoft.com/office/drawing/2014/main" id="{393CC312-6026-4739-A4EA-D3E1A9B728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63FE216E-29BD-4D8D-88CF-186AE99E7DD6}"/>
                  </a:ext>
                </a:extLst>
              </p:cNvPr>
              <p:cNvSpPr txBox="1"/>
              <p:nvPr/>
            </p:nvSpPr>
            <p:spPr>
              <a:xfrm>
                <a:off x="9175172" y="1246699"/>
                <a:ext cx="52151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Azure </a:t>
                </a:r>
              </a:p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CosmosDB</a:t>
                </a:r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FEB3128-2D9D-45E7-B1D6-3EA81265A3CB}"/>
                </a:ext>
              </a:extLst>
            </p:cNvPr>
            <p:cNvGrpSpPr/>
            <p:nvPr/>
          </p:nvGrpSpPr>
          <p:grpSpPr>
            <a:xfrm>
              <a:off x="8522199" y="841797"/>
              <a:ext cx="527924" cy="592590"/>
              <a:chOff x="8506728" y="900329"/>
              <a:chExt cx="527924" cy="592590"/>
            </a:xfrm>
          </p:grpSpPr>
          <p:pic>
            <p:nvPicPr>
              <p:cNvPr id="115" name="Picture 114">
                <a:extLst>
                  <a:ext uri="{FF2B5EF4-FFF2-40B4-BE49-F238E27FC236}">
                    <a16:creationId xmlns:a16="http://schemas.microsoft.com/office/drawing/2014/main" id="{2C018343-3ABC-4B32-9DB7-57245B7DD4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E17F8C9-66A3-4F02-8B09-E1BEF25C0E54}"/>
                  </a:ext>
                </a:extLst>
              </p:cNvPr>
              <p:cNvSpPr txBox="1"/>
              <p:nvPr/>
            </p:nvSpPr>
            <p:spPr>
              <a:xfrm>
                <a:off x="8506728" y="1246698"/>
                <a:ext cx="5279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AWS</a:t>
                </a:r>
              </a:p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DynamoDB</a:t>
                </a:r>
              </a:p>
            </p:txBody>
          </p:sp>
        </p:grp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D91F7E06-D1CD-455C-B8CF-6475941BC921}"/>
              </a:ext>
            </a:extLst>
          </p:cNvPr>
          <p:cNvGrpSpPr/>
          <p:nvPr/>
        </p:nvGrpSpPr>
        <p:grpSpPr>
          <a:xfrm>
            <a:off x="5108632" y="3214355"/>
            <a:ext cx="3759200" cy="644532"/>
            <a:chOff x="6811509" y="4295716"/>
            <a:chExt cx="5012267" cy="859376"/>
          </a:xfrm>
        </p:grpSpPr>
        <p:sp>
          <p:nvSpPr>
            <p:cNvPr id="61" name="Rounded Rectangle 5">
              <a:extLst>
                <a:ext uri="{FF2B5EF4-FFF2-40B4-BE49-F238E27FC236}">
                  <a16:creationId xmlns:a16="http://schemas.microsoft.com/office/drawing/2014/main" id="{91EF0E93-2119-4C36-9A1D-A8D6FC7E83E1}"/>
                </a:ext>
              </a:extLst>
            </p:cNvPr>
            <p:cNvSpPr/>
            <p:nvPr/>
          </p:nvSpPr>
          <p:spPr bwMode="auto">
            <a:xfrm>
              <a:off x="6811509" y="4295716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Secret</a:t>
              </a:r>
            </a:p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Stores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0B7984F-5ACE-4CF4-9943-E26347AE7968}"/>
                </a:ext>
              </a:extLst>
            </p:cNvPr>
            <p:cNvGrpSpPr/>
            <p:nvPr/>
          </p:nvGrpSpPr>
          <p:grpSpPr>
            <a:xfrm>
              <a:off x="8393958" y="4433548"/>
              <a:ext cx="784405" cy="634255"/>
              <a:chOff x="8393958" y="4433548"/>
              <a:chExt cx="784405" cy="634255"/>
            </a:xfrm>
          </p:grpSpPr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2DE5FA3-6475-49FB-A407-5FB0A7E5286F}"/>
                  </a:ext>
                </a:extLst>
              </p:cNvPr>
              <p:cNvSpPr txBox="1"/>
              <p:nvPr/>
            </p:nvSpPr>
            <p:spPr>
              <a:xfrm>
                <a:off x="8393958" y="4821582"/>
                <a:ext cx="784405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AWS</a:t>
                </a:r>
              </a:p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Secrets Manager</a:t>
                </a:r>
              </a:p>
            </p:txBody>
          </p:sp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858372BD-C872-4442-A4E5-6C32C5CB63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6"/>
                  </a:ext>
                </a:extLst>
              </a:blip>
              <a:stretch>
                <a:fillRect/>
              </a:stretch>
            </p:blipFill>
            <p:spPr>
              <a:xfrm>
                <a:off x="8622082" y="4433548"/>
                <a:ext cx="328156" cy="328156"/>
              </a:xfrm>
              <a:prstGeom prst="rect">
                <a:avLst/>
              </a:prstGeom>
            </p:spPr>
          </p:pic>
        </p:grpSp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D5FD72F7-9125-4B06-8E60-8E0AC5538FB1}"/>
                </a:ext>
              </a:extLst>
            </p:cNvPr>
            <p:cNvGrpSpPr/>
            <p:nvPr/>
          </p:nvGrpSpPr>
          <p:grpSpPr>
            <a:xfrm>
              <a:off x="9246210" y="4430073"/>
              <a:ext cx="412507" cy="637730"/>
              <a:chOff x="9245143" y="4430073"/>
              <a:chExt cx="412507" cy="637730"/>
            </a:xfrm>
          </p:grpSpPr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B74C699E-36C8-4797-BDEA-D1A20C6E411B}"/>
                  </a:ext>
                </a:extLst>
              </p:cNvPr>
              <p:cNvSpPr txBox="1"/>
              <p:nvPr/>
            </p:nvSpPr>
            <p:spPr>
              <a:xfrm>
                <a:off x="9245143" y="4821582"/>
                <a:ext cx="41250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Azure </a:t>
                </a:r>
              </a:p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KeyVault</a:t>
                </a:r>
              </a:p>
            </p:txBody>
          </p:sp>
          <p:pic>
            <p:nvPicPr>
              <p:cNvPr id="50" name="Graphic 49">
                <a:extLst>
                  <a:ext uri="{FF2B5EF4-FFF2-40B4-BE49-F238E27FC236}">
                    <a16:creationId xmlns:a16="http://schemas.microsoft.com/office/drawing/2014/main" id="{444F91B1-CB88-4F6C-B9E9-4202478A40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8"/>
                  </a:ext>
                </a:extLst>
              </a:blip>
              <a:stretch>
                <a:fillRect/>
              </a:stretch>
            </p:blipFill>
            <p:spPr>
              <a:xfrm>
                <a:off x="9277675" y="4430073"/>
                <a:ext cx="347444" cy="347444"/>
              </a:xfrm>
              <a:prstGeom prst="rect">
                <a:avLst/>
              </a:prstGeom>
            </p:spPr>
          </p:pic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3C9F317-4E64-409D-951F-407A74B9D00F}"/>
                </a:ext>
              </a:extLst>
            </p:cNvPr>
            <p:cNvGrpSpPr/>
            <p:nvPr/>
          </p:nvGrpSpPr>
          <p:grpSpPr>
            <a:xfrm>
              <a:off x="9766256" y="4399211"/>
              <a:ext cx="733109" cy="668593"/>
              <a:chOff x="9643078" y="4399211"/>
              <a:chExt cx="733109" cy="668593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11D9827C-EF20-4847-926C-934D91CAB5CB}"/>
                  </a:ext>
                </a:extLst>
              </p:cNvPr>
              <p:cNvSpPr txBox="1"/>
              <p:nvPr/>
            </p:nvSpPr>
            <p:spPr>
              <a:xfrm>
                <a:off x="9643078" y="4821583"/>
                <a:ext cx="73310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GCP</a:t>
                </a:r>
              </a:p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Secret Manager</a:t>
                </a:r>
              </a:p>
            </p:txBody>
          </p:sp>
          <p:pic>
            <p:nvPicPr>
              <p:cNvPr id="10242" name="Picture 2">
                <a:extLst>
                  <a:ext uri="{FF2B5EF4-FFF2-40B4-BE49-F238E27FC236}">
                    <a16:creationId xmlns:a16="http://schemas.microsoft.com/office/drawing/2014/main" id="{09C89D2A-3923-41FB-9F94-CF0800D95E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849987" y="4399211"/>
                <a:ext cx="319288" cy="3968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B4FD0CD8-FC12-43E1-8900-8187E1D183DE}"/>
                </a:ext>
              </a:extLst>
            </p:cNvPr>
            <p:cNvGrpSpPr/>
            <p:nvPr/>
          </p:nvGrpSpPr>
          <p:grpSpPr>
            <a:xfrm>
              <a:off x="10544625" y="4475785"/>
              <a:ext cx="489451" cy="592018"/>
              <a:chOff x="10357498" y="4475785"/>
              <a:chExt cx="489451" cy="59201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FDE43BD0-C231-4F47-8FA3-E7C5F7F079AF}"/>
                  </a:ext>
                </a:extLst>
              </p:cNvPr>
              <p:cNvSpPr txBox="1"/>
              <p:nvPr/>
            </p:nvSpPr>
            <p:spPr>
              <a:xfrm>
                <a:off x="10357498" y="4821582"/>
                <a:ext cx="489451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 err="1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HashiCorp</a:t>
                </a:r>
                <a:endPara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endParaRPr>
              </a:p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Vault</a:t>
                </a:r>
              </a:p>
            </p:txBody>
          </p:sp>
          <p:pic>
            <p:nvPicPr>
              <p:cNvPr id="9" name="Picture 2" descr="See the source image">
                <a:extLst>
                  <a:ext uri="{FF2B5EF4-FFF2-40B4-BE49-F238E27FC236}">
                    <a16:creationId xmlns:a16="http://schemas.microsoft.com/office/drawing/2014/main" id="{F1D86365-AB16-443F-AE76-EA7C67E8EB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442578" y="4475785"/>
                <a:ext cx="319288" cy="31234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B4E90703-EA39-49B6-9559-6799E4CC3654}"/>
                </a:ext>
              </a:extLst>
            </p:cNvPr>
            <p:cNvGrpSpPr/>
            <p:nvPr/>
          </p:nvGrpSpPr>
          <p:grpSpPr>
            <a:xfrm>
              <a:off x="11130772" y="4441456"/>
              <a:ext cx="527924" cy="626347"/>
              <a:chOff x="10971266" y="4441456"/>
              <a:chExt cx="527924" cy="626347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7E245BD-F420-4CB6-87A9-EEFB06F84660}"/>
                  </a:ext>
                </a:extLst>
              </p:cNvPr>
              <p:cNvSpPr txBox="1"/>
              <p:nvPr/>
            </p:nvSpPr>
            <p:spPr>
              <a:xfrm>
                <a:off x="10971266" y="4821582"/>
                <a:ext cx="527924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Kubernetes</a:t>
                </a:r>
              </a:p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Secret</a:t>
                </a:r>
              </a:p>
            </p:txBody>
          </p:sp>
          <p:pic>
            <p:nvPicPr>
              <p:cNvPr id="10" name="Graphic 9">
                <a:extLst>
                  <a:ext uri="{FF2B5EF4-FFF2-40B4-BE49-F238E27FC236}">
                    <a16:creationId xmlns:a16="http://schemas.microsoft.com/office/drawing/2014/main" id="{E36A805E-C4A0-4DB6-8D0B-7485EFB479A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2"/>
                  </a:ext>
                </a:extLst>
              </a:blip>
              <a:srcRect r="81683"/>
              <a:stretch/>
            </p:blipFill>
            <p:spPr>
              <a:xfrm>
                <a:off x="11051503" y="4441456"/>
                <a:ext cx="367449" cy="354585"/>
              </a:xfrm>
              <a:prstGeom prst="rect">
                <a:avLst/>
              </a:prstGeom>
            </p:spPr>
          </p:pic>
        </p:grpSp>
      </p:grpSp>
      <p:grpSp>
        <p:nvGrpSpPr>
          <p:cNvPr id="63" name="Group 62">
            <a:extLst>
              <a:ext uri="{FF2B5EF4-FFF2-40B4-BE49-F238E27FC236}">
                <a16:creationId xmlns:a16="http://schemas.microsoft.com/office/drawing/2014/main" id="{C3B54C7B-E08B-4E3B-8D10-D33900A04F55}"/>
              </a:ext>
            </a:extLst>
          </p:cNvPr>
          <p:cNvGrpSpPr/>
          <p:nvPr/>
        </p:nvGrpSpPr>
        <p:grpSpPr>
          <a:xfrm>
            <a:off x="5127220" y="1417341"/>
            <a:ext cx="3759200" cy="644532"/>
            <a:chOff x="6836292" y="1889788"/>
            <a:chExt cx="5012267" cy="859376"/>
          </a:xfrm>
        </p:grpSpPr>
        <p:sp>
          <p:nvSpPr>
            <p:cNvPr id="58" name="Rounded Rectangle 5">
              <a:extLst>
                <a:ext uri="{FF2B5EF4-FFF2-40B4-BE49-F238E27FC236}">
                  <a16:creationId xmlns:a16="http://schemas.microsoft.com/office/drawing/2014/main" id="{04E70FEC-A907-4FF4-AFD6-56E08E75428C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 err="1">
                  <a:solidFill>
                    <a:srgbClr val="000000"/>
                  </a:solidFill>
                  <a:latin typeface="Segoe UI Semibold"/>
                </a:rPr>
                <a:t>PubSub</a:t>
              </a:r>
              <a:endParaRPr lang="en-US" sz="1200">
                <a:solidFill>
                  <a:srgbClr val="000000"/>
                </a:solidFill>
                <a:latin typeface="Segoe UI Semibold"/>
              </a:endParaRPr>
            </a:p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</a:p>
          </p:txBody>
        </p: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21371B33-5A80-4FD2-9C29-073B25B01481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7469"/>
              <a:chOff x="9821876" y="953897"/>
              <a:chExt cx="320745" cy="477469"/>
            </a:xfrm>
          </p:grpSpPr>
          <p:pic>
            <p:nvPicPr>
              <p:cNvPr id="140" name="Picture 139">
                <a:extLst>
                  <a:ext uri="{FF2B5EF4-FFF2-40B4-BE49-F238E27FC236}">
                    <a16:creationId xmlns:a16="http://schemas.microsoft.com/office/drawing/2014/main" id="{ABB6D18A-5E38-4D65-B101-A18A2085D3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F20A0966-46ED-4D3A-86C7-51BC2015CE39}"/>
                  </a:ext>
                </a:extLst>
              </p:cNvPr>
              <p:cNvSpPr txBox="1"/>
              <p:nvPr/>
            </p:nvSpPr>
            <p:spPr>
              <a:xfrm>
                <a:off x="9849733" y="1308255"/>
                <a:ext cx="26503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Redis</a:t>
                </a:r>
              </a:p>
            </p:txBody>
          </p:sp>
        </p:grp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B3412C62-1E44-4D6C-9A20-FE34C93DF9B4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92590"/>
              <a:chOff x="8604473" y="900329"/>
              <a:chExt cx="332433" cy="592590"/>
            </a:xfrm>
          </p:grpSpPr>
          <p:pic>
            <p:nvPicPr>
              <p:cNvPr id="152" name="Picture 114">
                <a:extLst>
                  <a:ext uri="{FF2B5EF4-FFF2-40B4-BE49-F238E27FC236}">
                    <a16:creationId xmlns:a16="http://schemas.microsoft.com/office/drawing/2014/main" id="{72971B67-60C0-4132-969F-4CB1DC68FB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4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BA4016CD-EFFD-4DD7-8B38-7E9EB32AA6AE}"/>
                  </a:ext>
                </a:extLst>
              </p:cNvPr>
              <p:cNvSpPr txBox="1"/>
              <p:nvPr/>
            </p:nvSpPr>
            <p:spPr>
              <a:xfrm>
                <a:off x="8654204" y="1246698"/>
                <a:ext cx="232970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AWS</a:t>
                </a:r>
              </a:p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SQS</a:t>
                </a:r>
              </a:p>
            </p:txBody>
          </p:sp>
        </p:grpSp>
        <p:grpSp>
          <p:nvGrpSpPr>
            <p:cNvPr id="156" name="Group 155">
              <a:extLst>
                <a:ext uri="{FF2B5EF4-FFF2-40B4-BE49-F238E27FC236}">
                  <a16:creationId xmlns:a16="http://schemas.microsoft.com/office/drawing/2014/main" id="{492E7688-1A71-4898-BDDF-DF3384CE66E3}"/>
                </a:ext>
              </a:extLst>
            </p:cNvPr>
            <p:cNvGrpSpPr/>
            <p:nvPr/>
          </p:nvGrpSpPr>
          <p:grpSpPr>
            <a:xfrm>
              <a:off x="9177816" y="2028943"/>
              <a:ext cx="549296" cy="595242"/>
              <a:chOff x="9161280" y="897678"/>
              <a:chExt cx="549296" cy="595242"/>
            </a:xfrm>
          </p:grpSpPr>
          <p:pic>
            <p:nvPicPr>
              <p:cNvPr id="157" name="Graphic 156">
                <a:extLst>
                  <a:ext uri="{FF2B5EF4-FFF2-40B4-BE49-F238E27FC236}">
                    <a16:creationId xmlns:a16="http://schemas.microsoft.com/office/drawing/2014/main" id="{DC2310D4-28C6-4E56-B518-5DD2497642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6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11C82B10-ACF7-4671-8A3A-3EE9E53B913B}"/>
                  </a:ext>
                </a:extLst>
              </p:cNvPr>
              <p:cNvSpPr txBox="1"/>
              <p:nvPr/>
            </p:nvSpPr>
            <p:spPr>
              <a:xfrm>
                <a:off x="9161280" y="1246699"/>
                <a:ext cx="549296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Azure </a:t>
                </a:r>
              </a:p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Service Bus</a:t>
                </a:r>
              </a:p>
            </p:txBody>
          </p:sp>
        </p:grpSp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E1ACC027-8FEA-4708-8D5F-36DD03DB68B9}"/>
                </a:ext>
              </a:extLst>
            </p:cNvPr>
            <p:cNvGrpSpPr/>
            <p:nvPr/>
          </p:nvGrpSpPr>
          <p:grpSpPr>
            <a:xfrm>
              <a:off x="11162831" y="2090063"/>
              <a:ext cx="463803" cy="477469"/>
              <a:chOff x="9750347" y="953897"/>
              <a:chExt cx="463803" cy="477469"/>
            </a:xfrm>
          </p:grpSpPr>
          <p:pic>
            <p:nvPicPr>
              <p:cNvPr id="161" name="Picture 160">
                <a:extLst>
                  <a:ext uri="{FF2B5EF4-FFF2-40B4-BE49-F238E27FC236}">
                    <a16:creationId xmlns:a16="http://schemas.microsoft.com/office/drawing/2014/main" id="{CD375737-2BC0-4934-9805-C63C047E07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162" name="TextBox 161">
                <a:extLst>
                  <a:ext uri="{FF2B5EF4-FFF2-40B4-BE49-F238E27FC236}">
                    <a16:creationId xmlns:a16="http://schemas.microsoft.com/office/drawing/2014/main" id="{4C6145B9-35BC-499A-8310-241E6DAF58D9}"/>
                  </a:ext>
                </a:extLst>
              </p:cNvPr>
              <p:cNvSpPr txBox="1"/>
              <p:nvPr/>
            </p:nvSpPr>
            <p:spPr>
              <a:xfrm>
                <a:off x="9750347" y="1308255"/>
                <a:ext cx="463803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RabbitMQ</a:t>
                </a:r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345C7A61-9CBD-4777-81E7-D6B6198664D8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8350"/>
              <a:chOff x="11147028" y="3239662"/>
              <a:chExt cx="442479" cy="658350"/>
            </a:xfrm>
          </p:grpSpPr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E77F4400-2081-4D40-9A0B-3AB6D8FE20E5}"/>
                  </a:ext>
                </a:extLst>
              </p:cNvPr>
              <p:cNvSpPr txBox="1"/>
              <p:nvPr/>
            </p:nvSpPr>
            <p:spPr>
              <a:xfrm>
                <a:off x="11170563" y="3651791"/>
                <a:ext cx="395408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GCP</a:t>
                </a:r>
              </a:p>
              <a:p>
                <a:pPr algn="ctr" defTabSz="685775">
                  <a:defRPr/>
                </a:pPr>
                <a:r>
                  <a:rPr lang="en-US" sz="600"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latin typeface="+mj-lt"/>
                  </a:rPr>
                  <a:t>Pub/Sub</a:t>
                </a:r>
              </a:p>
            </p:txBody>
          </p:sp>
          <p:pic>
            <p:nvPicPr>
              <p:cNvPr id="165" name="Picture 164">
                <a:extLst>
                  <a:ext uri="{FF2B5EF4-FFF2-40B4-BE49-F238E27FC236}">
                    <a16:creationId xmlns:a16="http://schemas.microsoft.com/office/drawing/2014/main" id="{8D95EC9C-2F40-4F86-86C9-5ACF3B45B8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78" name="Graphic 77">
            <a:extLst>
              <a:ext uri="{FF2B5EF4-FFF2-40B4-BE49-F238E27FC236}">
                <a16:creationId xmlns:a16="http://schemas.microsoft.com/office/drawing/2014/main" id="{634828F1-293E-4122-94C0-13268452F17E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0"/>
              </a:ext>
            </a:extLst>
          </a:blip>
          <a:stretch>
            <a:fillRect/>
          </a:stretch>
        </p:blipFill>
        <p:spPr>
          <a:xfrm>
            <a:off x="5260879" y="656399"/>
            <a:ext cx="224132" cy="366882"/>
          </a:xfrm>
          <a:prstGeom prst="rect">
            <a:avLst/>
          </a:prstGeom>
        </p:spPr>
      </p:pic>
      <p:pic>
        <p:nvPicPr>
          <p:cNvPr id="80" name="Graphic 79">
            <a:extLst>
              <a:ext uri="{FF2B5EF4-FFF2-40B4-BE49-F238E27FC236}">
                <a16:creationId xmlns:a16="http://schemas.microsoft.com/office/drawing/2014/main" id="{5171816B-E34B-4E84-8866-CF9B17A52277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2"/>
              </a:ext>
            </a:extLst>
          </a:blip>
          <a:srcRect/>
          <a:stretch/>
        </p:blipFill>
        <p:spPr>
          <a:xfrm>
            <a:off x="5211537" y="1666046"/>
            <a:ext cx="322816" cy="164098"/>
          </a:xfrm>
          <a:prstGeom prst="rect">
            <a:avLst/>
          </a:prstGeom>
        </p:spPr>
      </p:pic>
      <p:pic>
        <p:nvPicPr>
          <p:cNvPr id="81" name="Graphic 80">
            <a:extLst>
              <a:ext uri="{FF2B5EF4-FFF2-40B4-BE49-F238E27FC236}">
                <a16:creationId xmlns:a16="http://schemas.microsoft.com/office/drawing/2014/main" id="{5FF8B189-ABC0-443B-8973-EF02F12AF791}"/>
              </a:ext>
            </a:extLst>
          </p:cNvPr>
          <p:cNvPicPr>
            <a:picLocks noChangeAspect="1"/>
          </p:cNvPicPr>
          <p:nvPr/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4"/>
              </a:ext>
            </a:extLst>
          </a:blip>
          <a:srcRect/>
          <a:stretch/>
        </p:blipFill>
        <p:spPr>
          <a:xfrm>
            <a:off x="5174360" y="2506510"/>
            <a:ext cx="359993" cy="287615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3A3C5632-44A1-4C47-ADAF-22A0891C73CE}"/>
              </a:ext>
            </a:extLst>
          </p:cNvPr>
          <p:cNvPicPr>
            <a:picLocks noChangeAspect="1"/>
          </p:cNvPicPr>
          <p:nvPr/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6"/>
              </a:ext>
            </a:extLst>
          </a:blip>
          <a:srcRect/>
          <a:stretch/>
        </p:blipFill>
        <p:spPr>
          <a:xfrm>
            <a:off x="5223703" y="3379527"/>
            <a:ext cx="261308" cy="331164"/>
          </a:xfrm>
          <a:prstGeom prst="rect">
            <a:avLst/>
          </a:prstGeom>
        </p:spPr>
      </p:pic>
      <p:pic>
        <p:nvPicPr>
          <p:cNvPr id="84" name="Graphic 83">
            <a:extLst>
              <a:ext uri="{FF2B5EF4-FFF2-40B4-BE49-F238E27FC236}">
                <a16:creationId xmlns:a16="http://schemas.microsoft.com/office/drawing/2014/main" id="{65B9C00B-3571-44EA-AB41-875C9E0B72A2}"/>
              </a:ext>
            </a:extLst>
          </p:cNvPr>
          <p:cNvPicPr>
            <a:picLocks noChangeAspect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8"/>
              </a:ext>
            </a:extLst>
          </a:blip>
          <a:srcRect/>
          <a:stretch/>
        </p:blipFill>
        <p:spPr>
          <a:xfrm>
            <a:off x="5190449" y="4298413"/>
            <a:ext cx="364992" cy="31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445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0.02569 " pathEditMode="relative" rAng="0" ptsTypes="AA">
                                      <p:cBhvr>
                                        <p:cTn id="9" dur="500" spd="-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0.02569 " pathEditMode="relative" rAng="0" ptsTypes="AA">
                                      <p:cBhvr>
                                        <p:cTn id="14" dur="50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0.02569 " pathEditMode="relative" rAng="0" ptsTypes="AA">
                                      <p:cBhvr>
                                        <p:cTn id="19" dur="500" spd="-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-4.32099E-6 L 3.88889E-6 0.02562 " pathEditMode="relative" rAng="0" ptsTypes="AA">
                                      <p:cBhvr>
                                        <p:cTn id="24" dur="5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65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-3.7037E-7 L 2.70833E-6 0.02569 " pathEditMode="relative" rAng="0" ptsTypes="AA">
                                      <p:cBhvr>
                                        <p:cTn id="29" dur="5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Service invocation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38418" y="342900"/>
            <a:ext cx="501628" cy="41224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C2CC1-1B19-4AC8-BFFC-D7DAF6265E67}"/>
              </a:ext>
            </a:extLst>
          </p:cNvPr>
          <p:cNvGrpSpPr/>
          <p:nvPr/>
        </p:nvGrpSpPr>
        <p:grpSpPr>
          <a:xfrm>
            <a:off x="7166942" y="1881838"/>
            <a:ext cx="1249132" cy="1457318"/>
            <a:chOff x="7316373" y="1954650"/>
            <a:chExt cx="1400542" cy="1633964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9EE5BD3-3277-48E9-BA2D-0146C7F5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557AD-7973-490E-8B85-FC5A40C0124E}"/>
                </a:ext>
              </a:extLst>
            </p:cNvPr>
            <p:cNvSpPr txBox="1"/>
            <p:nvPr/>
          </p:nvSpPr>
          <p:spPr>
            <a:xfrm>
              <a:off x="7533140" y="2525411"/>
              <a:ext cx="911882" cy="258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</p:grpSp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986599" y="1882102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2236448" y="2484176"/>
            <a:ext cx="539724" cy="243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776172" y="224462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BF31009-6270-45AB-9B1E-808C0BE62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994668" y="2241508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833B4E7-BB29-49C3-B156-A9461A5DB139}"/>
              </a:ext>
            </a:extLst>
          </p:cNvPr>
          <p:cNvCxnSpPr>
            <a:cxnSpLocks/>
          </p:cNvCxnSpPr>
          <p:nvPr/>
        </p:nvCxnSpPr>
        <p:spPr>
          <a:xfrm>
            <a:off x="6627218" y="2484176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0FC5A40-CD98-4838-94DC-7D3FCAACC353}"/>
              </a:ext>
            </a:extLst>
          </p:cNvPr>
          <p:cNvCxnSpPr>
            <a:cxnSpLocks/>
          </p:cNvCxnSpPr>
          <p:nvPr/>
        </p:nvCxnSpPr>
        <p:spPr>
          <a:xfrm flipH="1" flipV="1">
            <a:off x="6627218" y="2693048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5FD68DE0-47AB-4DE2-854F-6E74641C48E8}"/>
              </a:ext>
            </a:extLst>
          </p:cNvPr>
          <p:cNvCxnSpPr>
            <a:cxnSpLocks/>
          </p:cNvCxnSpPr>
          <p:nvPr/>
        </p:nvCxnSpPr>
        <p:spPr>
          <a:xfrm flipH="1" flipV="1">
            <a:off x="2236448" y="2693048"/>
            <a:ext cx="539724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6CEA2134-2578-4AC4-AF95-A81635049CC7}"/>
              </a:ext>
            </a:extLst>
          </p:cNvPr>
          <p:cNvCxnSpPr>
            <a:cxnSpLocks/>
            <a:stCxn id="76" idx="1"/>
            <a:endCxn id="64" idx="0"/>
          </p:cNvCxnSpPr>
          <p:nvPr/>
        </p:nvCxnSpPr>
        <p:spPr>
          <a:xfrm rot="10800000" flipV="1">
            <a:off x="3092446" y="1662691"/>
            <a:ext cx="355649" cy="581930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>
            <a:extLst>
              <a:ext uri="{FF2B5EF4-FFF2-40B4-BE49-F238E27FC236}">
                <a16:creationId xmlns:a16="http://schemas.microsoft.com/office/drawing/2014/main" id="{858FCFA1-716C-498A-AC9E-EBA99E898225}"/>
              </a:ext>
            </a:extLst>
          </p:cNvPr>
          <p:cNvCxnSpPr>
            <a:cxnSpLocks/>
          </p:cNvCxnSpPr>
          <p:nvPr/>
        </p:nvCxnSpPr>
        <p:spPr>
          <a:xfrm>
            <a:off x="3408722" y="2484176"/>
            <a:ext cx="2585946" cy="243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FD55B860-8BE6-4E83-A47A-8FAEE4C4AE99}"/>
              </a:ext>
            </a:extLst>
          </p:cNvPr>
          <p:cNvCxnSpPr>
            <a:cxnSpLocks/>
          </p:cNvCxnSpPr>
          <p:nvPr/>
        </p:nvCxnSpPr>
        <p:spPr>
          <a:xfrm flipH="1" flipV="1">
            <a:off x="3408722" y="2693047"/>
            <a:ext cx="2585946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38074C64-7B2C-4AC6-8F70-D85C2E225B3C}"/>
              </a:ext>
            </a:extLst>
          </p:cNvPr>
          <p:cNvGrpSpPr/>
          <p:nvPr/>
        </p:nvGrpSpPr>
        <p:grpSpPr>
          <a:xfrm>
            <a:off x="3448095" y="1293704"/>
            <a:ext cx="2841649" cy="737975"/>
            <a:chOff x="4597460" y="1724939"/>
            <a:chExt cx="3788865" cy="983966"/>
          </a:xfrm>
        </p:grpSpPr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CDD6C260-9A4E-4453-9EFC-F1EAB92FE6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4597460" y="1724939"/>
              <a:ext cx="843400" cy="983966"/>
            </a:xfrm>
            <a:prstGeom prst="rect">
              <a:avLst/>
            </a:prstGeom>
            <a:effectLst/>
          </p:spPr>
        </p:pic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2258E445-347D-4DCB-83E1-D31896A55958}"/>
                </a:ext>
              </a:extLst>
            </p:cNvPr>
            <p:cNvSpPr txBox="1"/>
            <p:nvPr/>
          </p:nvSpPr>
          <p:spPr>
            <a:xfrm>
              <a:off x="4664280" y="2031075"/>
              <a:ext cx="512961" cy="20783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13" err="1">
                  <a:solidFill>
                    <a:srgbClr val="202192"/>
                  </a:solidFill>
                  <a:latin typeface="+mj-lt"/>
                </a:rPr>
                <a:t>mDNS</a:t>
              </a:r>
              <a:endParaRPr lang="en-US" sz="1013">
                <a:solidFill>
                  <a:srgbClr val="202192"/>
                </a:solidFill>
                <a:latin typeface="+mj-lt"/>
              </a:endParaRP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B7E1473A-6579-466F-BF31-4C95C6F4115E}"/>
                </a:ext>
              </a:extLst>
            </p:cNvPr>
            <p:cNvSpPr txBox="1"/>
            <p:nvPr/>
          </p:nvSpPr>
          <p:spPr>
            <a:xfrm>
              <a:off x="5572323" y="1939923"/>
              <a:ext cx="2814002" cy="415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13">
                  <a:solidFill>
                    <a:srgbClr val="202192"/>
                  </a:solidFill>
                  <a:latin typeface="+mj-lt"/>
                </a:rPr>
                <a:t>Multicast DNS component for service discovery</a:t>
              </a: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D2D717BD-45F9-4356-87EF-AE2439A85A72}"/>
              </a:ext>
            </a:extLst>
          </p:cNvPr>
          <p:cNvGrpSpPr/>
          <p:nvPr/>
        </p:nvGrpSpPr>
        <p:grpSpPr>
          <a:xfrm>
            <a:off x="3840606" y="2813709"/>
            <a:ext cx="1933988" cy="331548"/>
            <a:chOff x="5120808" y="3751612"/>
            <a:chExt cx="2578650" cy="442064"/>
          </a:xfrm>
        </p:grpSpPr>
        <p:pic>
          <p:nvPicPr>
            <p:cNvPr id="115" name="Graphic 114">
              <a:extLst>
                <a:ext uri="{FF2B5EF4-FFF2-40B4-BE49-F238E27FC236}">
                  <a16:creationId xmlns:a16="http://schemas.microsoft.com/office/drawing/2014/main" id="{EA4A55B7-9DA2-4EBB-BAA3-339F3728B5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5120808" y="3751612"/>
              <a:ext cx="384968" cy="442064"/>
            </a:xfrm>
            <a:prstGeom prst="rect">
              <a:avLst/>
            </a:prstGeom>
          </p:spPr>
        </p:pic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EDE923D-C94E-4BCC-91FA-C5D8E38BEC73}"/>
                </a:ext>
              </a:extLst>
            </p:cNvPr>
            <p:cNvSpPr txBox="1"/>
            <p:nvPr/>
          </p:nvSpPr>
          <p:spPr>
            <a:xfrm>
              <a:off x="5635595" y="3834144"/>
              <a:ext cx="2063863" cy="20783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13" err="1">
                  <a:solidFill>
                    <a:srgbClr val="202192"/>
                  </a:solidFill>
                  <a:latin typeface="+mj-lt"/>
                </a:rPr>
                <a:t>mTLS</a:t>
              </a:r>
              <a:r>
                <a:rPr lang="en-US" sz="1013">
                  <a:solidFill>
                    <a:srgbClr val="202192"/>
                  </a:solidFill>
                  <a:latin typeface="+mj-lt"/>
                </a:rPr>
                <a:t> encryption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B12B890-A243-4E76-8462-B8794E5DC4BD}"/>
              </a:ext>
            </a:extLst>
          </p:cNvPr>
          <p:cNvGrpSpPr/>
          <p:nvPr/>
        </p:nvGrpSpPr>
        <p:grpSpPr>
          <a:xfrm>
            <a:off x="209551" y="3489839"/>
            <a:ext cx="5004480" cy="1089051"/>
            <a:chOff x="279401" y="4653121"/>
            <a:chExt cx="6672640" cy="1452069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279401" y="4653121"/>
              <a:ext cx="667264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http://localhost:3500/v1.0/invoke/servicea/method/neworder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5E20C36-1832-465B-96FE-798209AE3FBF}"/>
                </a:ext>
              </a:extLst>
            </p:cNvPr>
            <p:cNvSpPr txBox="1"/>
            <p:nvPr/>
          </p:nvSpPr>
          <p:spPr>
            <a:xfrm>
              <a:off x="2163972" y="5489637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7F052B38-27C3-4002-9E85-DB34ACC1240F}"/>
              </a:ext>
            </a:extLst>
          </p:cNvPr>
          <p:cNvGrpSpPr/>
          <p:nvPr/>
        </p:nvGrpSpPr>
        <p:grpSpPr>
          <a:xfrm>
            <a:off x="5553151" y="3489839"/>
            <a:ext cx="3039554" cy="1089051"/>
            <a:chOff x="7404202" y="4653121"/>
            <a:chExt cx="4052738" cy="145206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7404202" y="4653121"/>
              <a:ext cx="405273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http://10.0.0.2:8000/neworder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98EC4F50-368E-4364-8AA2-4B85959FE385}"/>
                </a:ext>
              </a:extLst>
            </p:cNvPr>
            <p:cNvSpPr txBox="1"/>
            <p:nvPr/>
          </p:nvSpPr>
          <p:spPr>
            <a:xfrm>
              <a:off x="7892981" y="5489637"/>
              <a:ext cx="307517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339360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34" dur="5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41" dur="5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55" dur="50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2.70833E-6 0.02569 " pathEditMode="relative" rAng="0" ptsTypes="AA">
                                      <p:cBhvr>
                                        <p:cTn id="65" dur="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Publish and subscribe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38418" y="421524"/>
            <a:ext cx="501628" cy="254994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098C2CC1-1B19-4AC8-BFFC-D7DAF6265E67}"/>
              </a:ext>
            </a:extLst>
          </p:cNvPr>
          <p:cNvGrpSpPr/>
          <p:nvPr/>
        </p:nvGrpSpPr>
        <p:grpSpPr>
          <a:xfrm>
            <a:off x="7452696" y="1708081"/>
            <a:ext cx="1249132" cy="1457318"/>
            <a:chOff x="7316373" y="1954650"/>
            <a:chExt cx="1400542" cy="1633964"/>
          </a:xfrm>
        </p:grpSpPr>
        <p:pic>
          <p:nvPicPr>
            <p:cNvPr id="29" name="Graphic 28">
              <a:extLst>
                <a:ext uri="{FF2B5EF4-FFF2-40B4-BE49-F238E27FC236}">
                  <a16:creationId xmlns:a16="http://schemas.microsoft.com/office/drawing/2014/main" id="{49EE5BD3-3277-48E9-BA2D-0146C7F55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316373" y="1954650"/>
              <a:ext cx="1400542" cy="1633964"/>
            </a:xfrm>
            <a:prstGeom prst="rect">
              <a:avLst/>
            </a:prstGeom>
          </p:spPr>
        </p:pic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37557AD-7973-490E-8B85-FC5A40C0124E}"/>
                </a:ext>
              </a:extLst>
            </p:cNvPr>
            <p:cNvSpPr txBox="1"/>
            <p:nvPr/>
          </p:nvSpPr>
          <p:spPr>
            <a:xfrm>
              <a:off x="7527173" y="2525411"/>
              <a:ext cx="923816" cy="2588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B</a:t>
              </a:r>
            </a:p>
          </p:txBody>
        </p:sp>
      </p:grpSp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789748" y="1711473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2039597" y="2439269"/>
            <a:ext cx="539724" cy="256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79321" y="207156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70" name="Graphic 69">
            <a:extLst>
              <a:ext uri="{FF2B5EF4-FFF2-40B4-BE49-F238E27FC236}">
                <a16:creationId xmlns:a16="http://schemas.microsoft.com/office/drawing/2014/main" id="{EBF31009-6270-45AB-9B1E-808C0BE62D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422" y="206918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833B4E7-BB29-49C3-B156-A9461A5DB139}"/>
              </a:ext>
            </a:extLst>
          </p:cNvPr>
          <p:cNvCxnSpPr>
            <a:cxnSpLocks/>
            <a:stCxn id="70" idx="3"/>
            <a:endCxn id="29" idx="1"/>
          </p:cNvCxnSpPr>
          <p:nvPr/>
        </p:nvCxnSpPr>
        <p:spPr>
          <a:xfrm flipV="1">
            <a:off x="6912972" y="2436741"/>
            <a:ext cx="539724" cy="1429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9F74D8B-8335-463C-BD78-7CDB5B1F70D8}"/>
              </a:ext>
            </a:extLst>
          </p:cNvPr>
          <p:cNvGrpSpPr/>
          <p:nvPr/>
        </p:nvGrpSpPr>
        <p:grpSpPr>
          <a:xfrm>
            <a:off x="3211871" y="2339561"/>
            <a:ext cx="524484" cy="201978"/>
            <a:chOff x="4282494" y="3119414"/>
            <a:chExt cx="699312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</p:cNvCxnSpPr>
            <p:nvPr/>
          </p:nvCxnSpPr>
          <p:spPr>
            <a:xfrm>
              <a:off x="4282494" y="3254067"/>
              <a:ext cx="451027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4733521" y="3119414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E5B6206A-ED5A-4EDD-8EF4-748C00D9AD00}"/>
              </a:ext>
            </a:extLst>
          </p:cNvPr>
          <p:cNvGrpSpPr/>
          <p:nvPr/>
        </p:nvGrpSpPr>
        <p:grpSpPr>
          <a:xfrm>
            <a:off x="3615579" y="2401451"/>
            <a:ext cx="514250" cy="78199"/>
            <a:chOff x="4820771" y="3201934"/>
            <a:chExt cx="685667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4820771" y="3201934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4925035" y="3254066"/>
              <a:ext cx="58140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4129829" y="2118284"/>
            <a:ext cx="1248070" cy="644532"/>
            <a:chOff x="5626289" y="3065947"/>
            <a:chExt cx="1664093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66409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Redis</a:t>
              </a:r>
            </a:p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Cache</a:t>
              </a:r>
            </a:p>
          </p:txBody>
        </p:sp>
        <p:pic>
          <p:nvPicPr>
            <p:cNvPr id="38" name="Picture 2" descr="See the source image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88419" y="3277330"/>
              <a:ext cx="522408" cy="4398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2BF400-E49F-40F0-B721-5EB23E1EBE80}"/>
              </a:ext>
            </a:extLst>
          </p:cNvPr>
          <p:cNvGrpSpPr/>
          <p:nvPr/>
        </p:nvGrpSpPr>
        <p:grpSpPr>
          <a:xfrm>
            <a:off x="5740867" y="2339561"/>
            <a:ext cx="539555" cy="201978"/>
            <a:chOff x="7654489" y="3119414"/>
            <a:chExt cx="719407" cy="269304"/>
          </a:xfrm>
        </p:grpSpPr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E2865630-6485-4CA0-AE33-D85DD2F851F7}"/>
                </a:ext>
              </a:extLst>
            </p:cNvPr>
            <p:cNvCxnSpPr>
              <a:cxnSpLocks/>
              <a:stCxn id="70" idx="1"/>
              <a:endCxn id="74" idx="3"/>
            </p:cNvCxnSpPr>
            <p:nvPr/>
          </p:nvCxnSpPr>
          <p:spPr>
            <a:xfrm flipH="1">
              <a:off x="7902774" y="3250892"/>
              <a:ext cx="471122" cy="317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14FA08D6-6D9D-46D5-BA0A-0C773B708A1E}"/>
                </a:ext>
              </a:extLst>
            </p:cNvPr>
            <p:cNvSpPr/>
            <p:nvPr/>
          </p:nvSpPr>
          <p:spPr bwMode="auto">
            <a:xfrm rot="10800000">
              <a:off x="7654489" y="3119414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CF9FC34-4CC4-48E3-A6FA-BA1C3FAF39B6}"/>
              </a:ext>
            </a:extLst>
          </p:cNvPr>
          <p:cNvGrpSpPr/>
          <p:nvPr/>
        </p:nvGrpSpPr>
        <p:grpSpPr>
          <a:xfrm>
            <a:off x="5377899" y="2401450"/>
            <a:ext cx="483745" cy="78199"/>
            <a:chOff x="7170531" y="3201933"/>
            <a:chExt cx="644993" cy="104265"/>
          </a:xfrm>
        </p:grpSpPr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E6EEB8F5-C81A-4D31-A130-E254FF7C7649}"/>
                </a:ext>
              </a:extLst>
            </p:cNvPr>
            <p:cNvSpPr/>
            <p:nvPr/>
          </p:nvSpPr>
          <p:spPr bwMode="auto">
            <a:xfrm rot="10800000">
              <a:off x="7711260" y="3201933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2CBC542E-88C1-4AE7-A92C-DE33B26D8127}"/>
                </a:ext>
              </a:extLst>
            </p:cNvPr>
            <p:cNvCxnSpPr>
              <a:cxnSpLocks/>
              <a:stCxn id="75" idx="6"/>
              <a:endCxn id="39" idx="3"/>
            </p:cNvCxnSpPr>
            <p:nvPr/>
          </p:nvCxnSpPr>
          <p:spPr>
            <a:xfrm flipH="1">
              <a:off x="7170531" y="3254065"/>
              <a:ext cx="540729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B768DC9-AD5B-47CA-8E48-7B940CAACA4C}"/>
              </a:ext>
            </a:extLst>
          </p:cNvPr>
          <p:cNvGrpSpPr/>
          <p:nvPr/>
        </p:nvGrpSpPr>
        <p:grpSpPr>
          <a:xfrm>
            <a:off x="7452696" y="179503"/>
            <a:ext cx="1249132" cy="1457321"/>
            <a:chOff x="9936928" y="239338"/>
            <a:chExt cx="1665509" cy="1943094"/>
          </a:xfrm>
        </p:grpSpPr>
        <p:pic>
          <p:nvPicPr>
            <p:cNvPr id="67" name="Graphic 66">
              <a:extLst>
                <a:ext uri="{FF2B5EF4-FFF2-40B4-BE49-F238E27FC236}">
                  <a16:creationId xmlns:a16="http://schemas.microsoft.com/office/drawing/2014/main" id="{4452DCD7-8685-404B-BDD5-3DE55E2B14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9936928" y="239338"/>
              <a:ext cx="1665509" cy="1943094"/>
            </a:xfrm>
            <a:prstGeom prst="rect">
              <a:avLst/>
            </a:prstGeom>
          </p:spPr>
        </p:pic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22D76897-BDA4-476C-9D98-91DBD46A9D4E}"/>
                </a:ext>
              </a:extLst>
            </p:cNvPr>
            <p:cNvSpPr txBox="1"/>
            <p:nvPr/>
          </p:nvSpPr>
          <p:spPr>
            <a:xfrm>
              <a:off x="10188981" y="815842"/>
              <a:ext cx="1084400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</p:grpSp>
      <p:pic>
        <p:nvPicPr>
          <p:cNvPr id="79" name="Graphic 78">
            <a:extLst>
              <a:ext uri="{FF2B5EF4-FFF2-40B4-BE49-F238E27FC236}">
                <a16:creationId xmlns:a16="http://schemas.microsoft.com/office/drawing/2014/main" id="{3B307F0C-A23A-4438-ABDB-BF733E8D7A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280422" y="53975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0" name="Straight Arrow Connector 79">
            <a:extLst>
              <a:ext uri="{FF2B5EF4-FFF2-40B4-BE49-F238E27FC236}">
                <a16:creationId xmlns:a16="http://schemas.microsoft.com/office/drawing/2014/main" id="{CEE62859-6366-4950-996E-A6FA6905E74D}"/>
              </a:ext>
            </a:extLst>
          </p:cNvPr>
          <p:cNvCxnSpPr>
            <a:cxnSpLocks/>
            <a:stCxn id="79" idx="3"/>
            <a:endCxn id="67" idx="1"/>
          </p:cNvCxnSpPr>
          <p:nvPr/>
        </p:nvCxnSpPr>
        <p:spPr>
          <a:xfrm flipV="1">
            <a:off x="6912972" y="908164"/>
            <a:ext cx="539724" cy="578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26762CB-E21E-4AE9-9D7E-AC0C0F1C16FC}"/>
              </a:ext>
            </a:extLst>
          </p:cNvPr>
          <p:cNvCxnSpPr>
            <a:cxnSpLocks/>
            <a:stCxn id="79" idx="1"/>
            <a:endCxn id="70" idx="1"/>
          </p:cNvCxnSpPr>
          <p:nvPr/>
        </p:nvCxnSpPr>
        <p:spPr>
          <a:xfrm rot="10800000" flipV="1">
            <a:off x="6280422" y="908742"/>
            <a:ext cx="9525" cy="1529427"/>
          </a:xfrm>
          <a:prstGeom prst="bentConnector3">
            <a:avLst>
              <a:gd name="adj1" fmla="val 1800000"/>
            </a:avLst>
          </a:prstGeom>
          <a:ln w="28575">
            <a:solidFill>
              <a:srgbClr val="202192"/>
            </a:solidFill>
            <a:headEnd type="none" w="lg" len="lg"/>
            <a:tailEnd type="non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AA0B2007-F8D7-4819-B693-5B70AD84460A}"/>
              </a:ext>
            </a:extLst>
          </p:cNvPr>
          <p:cNvGrpSpPr/>
          <p:nvPr/>
        </p:nvGrpSpPr>
        <p:grpSpPr>
          <a:xfrm>
            <a:off x="209551" y="3319345"/>
            <a:ext cx="5004480" cy="1259549"/>
            <a:chOff x="279401" y="4425791"/>
            <a:chExt cx="6672640" cy="1679398"/>
          </a:xfrm>
        </p:grpSpPr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B0B30B29-4BD0-49B3-9C08-7C4C89EBE45B}"/>
                </a:ext>
              </a:extLst>
            </p:cNvPr>
            <p:cNvSpPr txBox="1"/>
            <p:nvPr/>
          </p:nvSpPr>
          <p:spPr>
            <a:xfrm>
              <a:off x="279401" y="4425791"/>
              <a:ext cx="667264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http://localhost:3500/v1.0/publish/orders/processed</a:t>
              </a: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41261ED5-BB8C-4930-9CA2-4A6B1434D795}"/>
                </a:ext>
              </a:extLst>
            </p:cNvPr>
            <p:cNvSpPr txBox="1"/>
            <p:nvPr/>
          </p:nvSpPr>
          <p:spPr>
            <a:xfrm>
              <a:off x="2163972" y="5489636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2DF0A2BE-8AB3-4693-AF5D-465DD7449EA5}"/>
              </a:ext>
            </a:extLst>
          </p:cNvPr>
          <p:cNvGrpSpPr/>
          <p:nvPr/>
        </p:nvGrpSpPr>
        <p:grpSpPr>
          <a:xfrm>
            <a:off x="5553151" y="3319345"/>
            <a:ext cx="3039554" cy="1259549"/>
            <a:chOff x="7404202" y="4425791"/>
            <a:chExt cx="4052738" cy="1679398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7404202" y="4425791"/>
              <a:ext cx="4052738" cy="80021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http://10.0.0.2:8000/orders</a:t>
              </a: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http://10.0.0.4:8000/factory/orders</a:t>
              </a:r>
            </a:p>
          </p:txBody>
        </p: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12674EE3-B22A-4CDB-A1A8-98AE52CCB5C5}"/>
                </a:ext>
              </a:extLst>
            </p:cNvPr>
            <p:cNvSpPr txBox="1"/>
            <p:nvPr/>
          </p:nvSpPr>
          <p:spPr>
            <a:xfrm>
              <a:off x="8039522" y="5489636"/>
              <a:ext cx="307517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45550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67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16667E-6 -4.44444E-6 L 4.16667E-6 0.03774 " pathEditMode="relative" rAng="0" ptsTypes="AA">
                                      <p:cBhvr>
                                        <p:cTn id="80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A1830-69B1-4DC3-9FB3-7446B783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3B1C99-975A-45EE-9F87-D9F0D28B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8FA90-85A0-49B2-AC96-FC5647DE1D3D}"/>
              </a:ext>
            </a:extLst>
          </p:cNvPr>
          <p:cNvSpPr txBox="1"/>
          <p:nvPr/>
        </p:nvSpPr>
        <p:spPr>
          <a:xfrm>
            <a:off x="702060" y="812826"/>
            <a:ext cx="6205225" cy="1046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curl -X POST -H "Content-Type: application/json" </a:t>
            </a:r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-d '[{ "key": "name", "value": "Bruce Wayne"}]' </a:t>
            </a:r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http://localhost:3500/v1.0/state/statestore</a:t>
            </a:r>
          </a:p>
          <a:p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!!Sidecar">
            <a:extLst>
              <a:ext uri="{FF2B5EF4-FFF2-40B4-BE49-F238E27FC236}">
                <a16:creationId xmlns:a16="http://schemas.microsoft.com/office/drawing/2014/main" id="{135AA697-32A3-47CE-8F49-A34FF731CED0}"/>
              </a:ext>
            </a:extLst>
          </p:cNvPr>
          <p:cNvGrpSpPr/>
          <p:nvPr/>
        </p:nvGrpSpPr>
        <p:grpSpPr>
          <a:xfrm>
            <a:off x="4388137" y="2016482"/>
            <a:ext cx="1186830" cy="1389573"/>
            <a:chOff x="8298598" y="2543027"/>
            <a:chExt cx="1186830" cy="138957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767641-6D29-4DB7-9003-1637996A820C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49949E-646F-4152-B2C2-28BF318BEBF7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11">
              <a:extLst>
                <a:ext uri="{FF2B5EF4-FFF2-40B4-BE49-F238E27FC236}">
                  <a16:creationId xmlns:a16="http://schemas.microsoft.com/office/drawing/2014/main" id="{7CB2ED5D-8AEB-4C0B-BBEB-18BF7B0E11B4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96B63F6-F7AE-4F39-B558-4F6BBCAD2B4B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F592F32-1DCA-45E9-ACBF-19668DAF0720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B27E4BE-FB71-4FC2-B46E-F259F851188D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8A70AA1-F3C2-433F-A9EE-4BF08DE0E88E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8335D4-C6AD-45FF-A480-D1CF907CA635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DE839AD-8138-4C32-B15E-A16034942FE7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539254E-9795-4711-BAB8-7E60A7AAE5EA}"/>
              </a:ext>
            </a:extLst>
          </p:cNvPr>
          <p:cNvSpPr/>
          <p:nvPr/>
        </p:nvSpPr>
        <p:spPr>
          <a:xfrm>
            <a:off x="720000" y="2578167"/>
            <a:ext cx="3668138" cy="2769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6BF216C-A11F-41D6-9847-EEECDE1C3C20}"/>
              </a:ext>
            </a:extLst>
          </p:cNvPr>
          <p:cNvSpPr/>
          <p:nvPr/>
        </p:nvSpPr>
        <p:spPr>
          <a:xfrm>
            <a:off x="3553560" y="2180982"/>
            <a:ext cx="791999" cy="138499"/>
          </a:xfrm>
          <a:prstGeom prst="wedgeRectCallout">
            <a:avLst>
              <a:gd name="adj1" fmla="val 54273"/>
              <a:gd name="adj2" fmla="val 31209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port 3500</a:t>
            </a:r>
          </a:p>
        </p:txBody>
      </p:sp>
      <p:sp>
        <p:nvSpPr>
          <p:cNvPr id="41" name="Wave 40">
            <a:extLst>
              <a:ext uri="{FF2B5EF4-FFF2-40B4-BE49-F238E27FC236}">
                <a16:creationId xmlns:a16="http://schemas.microsoft.com/office/drawing/2014/main" id="{5CCB6580-6400-45F4-9736-EC0867904DE7}"/>
              </a:ext>
            </a:extLst>
          </p:cNvPr>
          <p:cNvSpPr/>
          <p:nvPr/>
        </p:nvSpPr>
        <p:spPr>
          <a:xfrm>
            <a:off x="5214116" y="1885875"/>
            <a:ext cx="844486" cy="373464"/>
          </a:xfrm>
          <a:prstGeom prst="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myapp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13A197-8723-4E61-BD5A-FE22448872F8}"/>
              </a:ext>
            </a:extLst>
          </p:cNvPr>
          <p:cNvSpPr/>
          <p:nvPr/>
        </p:nvSpPr>
        <p:spPr>
          <a:xfrm>
            <a:off x="5757477" y="3353214"/>
            <a:ext cx="654065" cy="7687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06DA8-DE8B-4943-9943-BDB1A9D19AAF}"/>
              </a:ext>
            </a:extLst>
          </p:cNvPr>
          <p:cNvSpPr txBox="1"/>
          <p:nvPr/>
        </p:nvSpPr>
        <p:spPr>
          <a:xfrm>
            <a:off x="5345872" y="4161640"/>
            <a:ext cx="150842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default-</a:t>
            </a:r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19A2664-C212-491D-8AF8-60F5FDBB0CC3}"/>
              </a:ext>
            </a:extLst>
          </p:cNvPr>
          <p:cNvSpPr/>
          <p:nvPr/>
        </p:nvSpPr>
        <p:spPr>
          <a:xfrm>
            <a:off x="5263376" y="3230267"/>
            <a:ext cx="483220" cy="500481"/>
          </a:xfrm>
          <a:custGeom>
            <a:avLst/>
            <a:gdLst>
              <a:gd name="connsiteX0" fmla="*/ 0 w 483220"/>
              <a:gd name="connsiteY0" fmla="*/ 0 h 548934"/>
              <a:gd name="connsiteX1" fmla="*/ 156117 w 483220"/>
              <a:gd name="connsiteY1" fmla="*/ 230458 h 548934"/>
              <a:gd name="connsiteX2" fmla="*/ 22302 w 483220"/>
              <a:gd name="connsiteY2" fmla="*/ 542692 h 548934"/>
              <a:gd name="connsiteX3" fmla="*/ 483220 w 483220"/>
              <a:gd name="connsiteY3" fmla="*/ 408878 h 54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220" h="548934">
                <a:moveTo>
                  <a:pt x="0" y="0"/>
                </a:moveTo>
                <a:cubicBezTo>
                  <a:pt x="76200" y="70004"/>
                  <a:pt x="152400" y="140009"/>
                  <a:pt x="156117" y="230458"/>
                </a:cubicBezTo>
                <a:cubicBezTo>
                  <a:pt x="159834" y="320907"/>
                  <a:pt x="-32215" y="512955"/>
                  <a:pt x="22302" y="542692"/>
                </a:cubicBezTo>
                <a:cubicBezTo>
                  <a:pt x="76819" y="572429"/>
                  <a:pt x="280019" y="490653"/>
                  <a:pt x="483220" y="408878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1E279988-4ECD-499E-A524-15AC20EEC8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3550" y="3777621"/>
            <a:ext cx="361918" cy="261623"/>
          </a:xfrm>
          <a:prstGeom prst="rect">
            <a:avLst/>
          </a:prstGeom>
        </p:spPr>
      </p:pic>
      <p:pic>
        <p:nvPicPr>
          <p:cNvPr id="46" name="Graphic 27">
            <a:extLst>
              <a:ext uri="{FF2B5EF4-FFF2-40B4-BE49-F238E27FC236}">
                <a16:creationId xmlns:a16="http://schemas.microsoft.com/office/drawing/2014/main" id="{2F6A9BCD-A114-4617-A37B-3944AD862F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1" b="3041"/>
          <a:stretch/>
        </p:blipFill>
        <p:spPr>
          <a:xfrm>
            <a:off x="5947080" y="3412283"/>
            <a:ext cx="306009" cy="24061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DD3E8C6-0B0C-4C07-B90B-3D4B1EBBC09E}"/>
              </a:ext>
            </a:extLst>
          </p:cNvPr>
          <p:cNvSpPr txBox="1"/>
          <p:nvPr/>
        </p:nvSpPr>
        <p:spPr>
          <a:xfrm>
            <a:off x="5989476" y="3652898"/>
            <a:ext cx="221215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75" dirty="0">
                <a:solidFill>
                  <a:srgbClr val="202192"/>
                </a:solidFill>
                <a:latin typeface="+mj-lt"/>
              </a:rPr>
              <a:t>Redis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E5F61C-1009-40D8-8E28-2D9C9382C9CE}"/>
              </a:ext>
            </a:extLst>
          </p:cNvPr>
          <p:cNvGrpSpPr/>
          <p:nvPr/>
        </p:nvGrpSpPr>
        <p:grpSpPr>
          <a:xfrm>
            <a:off x="7285551" y="2571750"/>
            <a:ext cx="1767272" cy="2271078"/>
            <a:chOff x="7845445" y="2548301"/>
            <a:chExt cx="2356362" cy="302810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1F529D6-E183-427E-AB9F-9171911F758B}"/>
                </a:ext>
              </a:extLst>
            </p:cNvPr>
            <p:cNvSpPr/>
            <p:nvPr/>
          </p:nvSpPr>
          <p:spPr bwMode="auto">
            <a:xfrm>
              <a:off x="7845445" y="2548301"/>
              <a:ext cx="2356362" cy="302810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1923002-52AA-413A-888C-B71AD88521BE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5F2094-A3E9-4193-9A5D-97B76E6AFFB2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227DFFD-43BB-47BA-855F-1F4BBCE7E629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48F1B6EE-3361-448A-961E-EA88A59F30EE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63" name="Graphic 62">
                    <a:extLst>
                      <a:ext uri="{FF2B5EF4-FFF2-40B4-BE49-F238E27FC236}">
                        <a16:creationId xmlns:a16="http://schemas.microsoft.com/office/drawing/2014/main" id="{D2952328-35EF-42C5-BC7E-5B01621FBF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64" name="Graphic 19">
                    <a:extLst>
                      <a:ext uri="{FF2B5EF4-FFF2-40B4-BE49-F238E27FC236}">
                        <a16:creationId xmlns:a16="http://schemas.microsoft.com/office/drawing/2014/main" id="{528BD0F8-6241-4ED7-9293-68802B6CE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28325E5-FB20-4C2B-83F4-90B652A7DEC1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9C91E5-5011-428C-86C8-B166D538E9BF}"/>
                </a:ext>
              </a:extLst>
            </p:cNvPr>
            <p:cNvGrpSpPr/>
            <p:nvPr/>
          </p:nvGrpSpPr>
          <p:grpSpPr>
            <a:xfrm>
              <a:off x="8251678" y="4512769"/>
              <a:ext cx="1881711" cy="835760"/>
              <a:chOff x="7082977" y="3638673"/>
              <a:chExt cx="1881711" cy="83576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70FCC8-126F-42DC-8FF6-BFD3EC8E2F64}"/>
                  </a:ext>
                </a:extLst>
              </p:cNvPr>
              <p:cNvSpPr txBox="1"/>
              <p:nvPr/>
            </p:nvSpPr>
            <p:spPr>
              <a:xfrm>
                <a:off x="7874398" y="3801464"/>
                <a:ext cx="1090290" cy="553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  <a:p>
                <a:r>
                  <a:rPr lang="en-US" sz="900" dirty="0" err="1">
                    <a:solidFill>
                      <a:srgbClr val="202192"/>
                    </a:solidFill>
                    <a:latin typeface="+mj-lt"/>
                  </a:rPr>
                  <a:t>pubsub</a:t>
                </a:r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 broker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AC49B1E-C216-4193-A4F9-2D6F056313C4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A09CACD-08CA-451B-8C86-7E96F5496E88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3E3C4DB7-C4F0-4392-A8CA-E11F65F2E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58" name="Graphic 27">
                    <a:extLst>
                      <a:ext uri="{FF2B5EF4-FFF2-40B4-BE49-F238E27FC236}">
                        <a16:creationId xmlns:a16="http://schemas.microsoft.com/office/drawing/2014/main" id="{70341673-69B2-4818-B7A2-457125BCE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073770B-DE5C-4EEE-B2F0-FA8314BDD843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52" name="Picture 2" descr="See the source image">
              <a:extLst>
                <a:ext uri="{FF2B5EF4-FFF2-40B4-BE49-F238E27FC236}">
                  <a16:creationId xmlns:a16="http://schemas.microsoft.com/office/drawing/2014/main" id="{A0EE68AA-DD91-4059-A810-67D1AC3F9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582" y="2629451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Wave 65">
            <a:extLst>
              <a:ext uri="{FF2B5EF4-FFF2-40B4-BE49-F238E27FC236}">
                <a16:creationId xmlns:a16="http://schemas.microsoft.com/office/drawing/2014/main" id="{5DB5F6A9-6DDA-4B3E-9B43-AFEC65D5ED21}"/>
              </a:ext>
            </a:extLst>
          </p:cNvPr>
          <p:cNvSpPr/>
          <p:nvPr/>
        </p:nvSpPr>
        <p:spPr>
          <a:xfrm>
            <a:off x="6269436" y="3212508"/>
            <a:ext cx="783094" cy="253916"/>
          </a:xfrm>
          <a:prstGeom prst="wav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statestore</a:t>
            </a:r>
            <a:endParaRPr lang="en-US" sz="1050" dirty="0"/>
          </a:p>
        </p:txBody>
      </p:sp>
      <p:sp>
        <p:nvSpPr>
          <p:cNvPr id="67" name="Wave 66">
            <a:extLst>
              <a:ext uri="{FF2B5EF4-FFF2-40B4-BE49-F238E27FC236}">
                <a16:creationId xmlns:a16="http://schemas.microsoft.com/office/drawing/2014/main" id="{3472D796-881F-41D6-99F3-2E535E4080E2}"/>
              </a:ext>
            </a:extLst>
          </p:cNvPr>
          <p:cNvSpPr/>
          <p:nvPr/>
        </p:nvSpPr>
        <p:spPr>
          <a:xfrm>
            <a:off x="6262099" y="3498098"/>
            <a:ext cx="654065" cy="253916"/>
          </a:xfrm>
          <a:prstGeom prst="wav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pubsub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03089A-6C8B-45C6-B922-383E9B0EB21A}"/>
              </a:ext>
            </a:extLst>
          </p:cNvPr>
          <p:cNvSpPr txBox="1"/>
          <p:nvPr/>
        </p:nvSpPr>
        <p:spPr>
          <a:xfrm>
            <a:off x="720000" y="2420951"/>
            <a:ext cx="45365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POST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D0F8D9E-7DC7-4461-BC87-E6892EBFA351}"/>
              </a:ext>
            </a:extLst>
          </p:cNvPr>
          <p:cNvSpPr/>
          <p:nvPr/>
        </p:nvSpPr>
        <p:spPr>
          <a:xfrm>
            <a:off x="79012" y="2731066"/>
            <a:ext cx="1729458" cy="685786"/>
          </a:xfrm>
          <a:prstGeom prst="cube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key: name</a:t>
            </a:r>
          </a:p>
          <a:p>
            <a:pPr algn="ctr"/>
            <a:r>
              <a:rPr lang="en-US" sz="1100" dirty="0"/>
              <a:t>value: Bruce Wayne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FB6A85F-16C8-4A88-8D80-1760B5B7B070}"/>
              </a:ext>
            </a:extLst>
          </p:cNvPr>
          <p:cNvSpPr/>
          <p:nvPr/>
        </p:nvSpPr>
        <p:spPr>
          <a:xfrm>
            <a:off x="1660568" y="792000"/>
            <a:ext cx="576147" cy="2941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6E7C5901-919E-4406-AE65-3C4F4DE7CCC3}"/>
              </a:ext>
            </a:extLst>
          </p:cNvPr>
          <p:cNvSpPr/>
          <p:nvPr/>
        </p:nvSpPr>
        <p:spPr>
          <a:xfrm>
            <a:off x="634843" y="2395504"/>
            <a:ext cx="576147" cy="2941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AB2B39E-486A-4C99-8982-E134D3AB036A}"/>
              </a:ext>
            </a:extLst>
          </p:cNvPr>
          <p:cNvSpPr/>
          <p:nvPr/>
        </p:nvSpPr>
        <p:spPr>
          <a:xfrm>
            <a:off x="17620" y="2689703"/>
            <a:ext cx="1849280" cy="77672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D19A9EAC-2DE3-4C24-B31F-712DD2C80A5F}"/>
              </a:ext>
            </a:extLst>
          </p:cNvPr>
          <p:cNvSpPr/>
          <p:nvPr/>
        </p:nvSpPr>
        <p:spPr>
          <a:xfrm flipV="1">
            <a:off x="1173650" y="1086772"/>
            <a:ext cx="5318590" cy="318452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C6F79757-4AEC-4561-B7A1-5DC944856696}"/>
              </a:ext>
            </a:extLst>
          </p:cNvPr>
          <p:cNvSpPr/>
          <p:nvPr/>
        </p:nvSpPr>
        <p:spPr>
          <a:xfrm flipV="1">
            <a:off x="3463398" y="2100112"/>
            <a:ext cx="914918" cy="821571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7CC47DB-36C5-4D03-A0DE-D05B2231DC07}"/>
              </a:ext>
            </a:extLst>
          </p:cNvPr>
          <p:cNvSpPr/>
          <p:nvPr/>
        </p:nvSpPr>
        <p:spPr>
          <a:xfrm flipV="1">
            <a:off x="1562146" y="1394314"/>
            <a:ext cx="1775414" cy="2535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557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2" grpId="0"/>
      <p:bldP spid="3" grpId="0" animBg="1"/>
      <p:bldP spid="68" grpId="0" animBg="1"/>
      <p:bldP spid="68" grpId="1" animBg="1"/>
      <p:bldP spid="69" grpId="0" animBg="1"/>
      <p:bldP spid="69" grpId="1" animBg="1"/>
      <p:bldP spid="70" grpId="0" animBg="1"/>
      <p:bldP spid="70" grpId="1" animBg="1"/>
      <p:bldP spid="71" grpId="0" animBg="1"/>
      <p:bldP spid="71" grpId="1" animBg="1"/>
      <p:bldP spid="72" grpId="0" animBg="1"/>
      <p:bldP spid="7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Input triggers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7750" y="316145"/>
            <a:ext cx="58296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6319944" y="1413023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64" idx="3"/>
            <a:endCxn id="14" idx="1"/>
          </p:cNvCxnSpPr>
          <p:nvPr/>
        </p:nvCxnSpPr>
        <p:spPr>
          <a:xfrm>
            <a:off x="5482774" y="2140819"/>
            <a:ext cx="837170" cy="128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50224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7E7445FC-6437-43F0-9473-8A863AD138BB}"/>
              </a:ext>
            </a:extLst>
          </p:cNvPr>
          <p:cNvGrpSpPr/>
          <p:nvPr/>
        </p:nvGrpSpPr>
        <p:grpSpPr>
          <a:xfrm>
            <a:off x="3357446" y="2039829"/>
            <a:ext cx="839496" cy="201978"/>
            <a:chOff x="4476594" y="2719772"/>
            <a:chExt cx="1119328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39" idx="3"/>
              <a:endCxn id="35" idx="3"/>
            </p:cNvCxnSpPr>
            <p:nvPr/>
          </p:nvCxnSpPr>
          <p:spPr>
            <a:xfrm>
              <a:off x="4476594" y="2854424"/>
              <a:ext cx="871043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5347637" y="2719772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8F93A1-9D96-4DA3-94E5-729C4CAFAD75}"/>
              </a:ext>
            </a:extLst>
          </p:cNvPr>
          <p:cNvGrpSpPr/>
          <p:nvPr/>
        </p:nvGrpSpPr>
        <p:grpSpPr>
          <a:xfrm>
            <a:off x="4076165" y="2101719"/>
            <a:ext cx="774059" cy="78199"/>
            <a:chOff x="5434887" y="2802292"/>
            <a:chExt cx="1032078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5434887" y="2802292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64" idx="1"/>
            </p:cNvCxnSpPr>
            <p:nvPr/>
          </p:nvCxnSpPr>
          <p:spPr>
            <a:xfrm>
              <a:off x="5539151" y="2854425"/>
              <a:ext cx="927814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1928729" y="1818552"/>
            <a:ext cx="1428717" cy="644532"/>
            <a:chOff x="5626289" y="3065947"/>
            <a:chExt cx="1904956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904956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Twitter</a:t>
              </a: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29" b="-829"/>
            <a:stretch/>
          </p:blipFill>
          <p:spPr bwMode="auto">
            <a:xfrm>
              <a:off x="5788419" y="3229103"/>
              <a:ext cx="522408" cy="5363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8EA26E9-0C89-4FE6-AFAD-65B738593A17}"/>
              </a:ext>
            </a:extLst>
          </p:cNvPr>
          <p:cNvGrpSpPr/>
          <p:nvPr/>
        </p:nvGrpSpPr>
        <p:grpSpPr>
          <a:xfrm>
            <a:off x="4514005" y="3171249"/>
            <a:ext cx="3039554" cy="1222027"/>
            <a:chOff x="5764374" y="4298667"/>
            <a:chExt cx="4052738" cy="1629369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5764374" y="4298667"/>
              <a:ext cx="4052738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http://10.0.0.2:8000/newtweet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F75BDAA0-4FCE-4986-8EB8-DE588E13F44A}"/>
                </a:ext>
              </a:extLst>
            </p:cNvPr>
            <p:cNvSpPr txBox="1"/>
            <p:nvPr/>
          </p:nvSpPr>
          <p:spPr>
            <a:xfrm>
              <a:off x="6059839" y="5066262"/>
              <a:ext cx="3341334" cy="861774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{"data":“📢 We are excited to announce the …"}</a:t>
              </a:r>
            </a:p>
          </p:txBody>
        </p: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5CB9FCEF-B2B5-4BD8-A4A4-D1AEB4F009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8798" y="3548824"/>
            <a:ext cx="3008144" cy="844451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52167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4.375E-6 0.03773 " pathEditMode="relative" rAng="0" ptsTypes="AA">
                                      <p:cBhvr>
                                        <p:cTn id="34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42" presetClass="path" presetSubtype="0" decel="10000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4.375E-6 3.33333E-6 L 4.375E-6 0.03773 " pathEditMode="relative" rAng="0" ptsTypes="AA">
                                      <p:cBhvr>
                                        <p:cTn id="43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Output bindings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7750" y="316145"/>
            <a:ext cx="58296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2169618" y="1411741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3419466" y="2140818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5223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A5EEE168-91E3-47CC-ADE4-A307D87DD70A}"/>
              </a:ext>
            </a:extLst>
          </p:cNvPr>
          <p:cNvGrpSpPr/>
          <p:nvPr/>
        </p:nvGrpSpPr>
        <p:grpSpPr>
          <a:xfrm>
            <a:off x="4847773" y="2039828"/>
            <a:ext cx="801043" cy="201978"/>
            <a:chOff x="6463697" y="2719771"/>
            <a:chExt cx="1068057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  <a:endCxn id="35" idx="3"/>
            </p:cNvCxnSpPr>
            <p:nvPr/>
          </p:nvCxnSpPr>
          <p:spPr>
            <a:xfrm flipV="1">
              <a:off x="6463697" y="2854423"/>
              <a:ext cx="81977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7283469" y="2719771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3204D96-9FD3-4537-97AD-850ED8B5E35D}"/>
              </a:ext>
            </a:extLst>
          </p:cNvPr>
          <p:cNvGrpSpPr/>
          <p:nvPr/>
        </p:nvGrpSpPr>
        <p:grpSpPr>
          <a:xfrm>
            <a:off x="5528039" y="2101719"/>
            <a:ext cx="872367" cy="78199"/>
            <a:chOff x="7370719" y="2802291"/>
            <a:chExt cx="1163156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7370719" y="2802291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7474983" y="2854423"/>
              <a:ext cx="105889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A6B6C85-3FB3-4AEE-BB30-CA4883E282A5}"/>
              </a:ext>
            </a:extLst>
          </p:cNvPr>
          <p:cNvGrpSpPr/>
          <p:nvPr/>
        </p:nvGrpSpPr>
        <p:grpSpPr>
          <a:xfrm>
            <a:off x="6400407" y="1818551"/>
            <a:ext cx="1329131" cy="644532"/>
            <a:chOff x="5626289" y="3065947"/>
            <a:chExt cx="1772175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5626289" y="3065947"/>
              <a:ext cx="1772175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Twilio</a:t>
              </a:r>
            </a:p>
          </p:txBody>
        </p:sp>
        <p:pic>
          <p:nvPicPr>
            <p:cNvPr id="38" name="Picture 2">
              <a:extLst>
                <a:ext uri="{FF2B5EF4-FFF2-40B4-BE49-F238E27FC236}">
                  <a16:creationId xmlns:a16="http://schemas.microsoft.com/office/drawing/2014/main" id="{AE264FE7-87D0-4ABD-8F93-12CA9AFDD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67331" y="3231352"/>
              <a:ext cx="564584" cy="5318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3D3CA77D-F51E-4813-A39F-6796BDF9C5F3}"/>
              </a:ext>
            </a:extLst>
          </p:cNvPr>
          <p:cNvGrpSpPr/>
          <p:nvPr/>
        </p:nvGrpSpPr>
        <p:grpSpPr>
          <a:xfrm>
            <a:off x="1901057" y="3049592"/>
            <a:ext cx="3832575" cy="1089753"/>
            <a:chOff x="2534742" y="4066123"/>
            <a:chExt cx="5110100" cy="1453005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2534742" y="4066123"/>
              <a:ext cx="5110100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http://localhost:3500/v1.0/bindings/twilio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093E260-D76A-4114-A42E-3E058FAAD2B2}"/>
                </a:ext>
              </a:extLst>
            </p:cNvPr>
            <p:cNvSpPr txBox="1"/>
            <p:nvPr/>
          </p:nvSpPr>
          <p:spPr>
            <a:xfrm>
              <a:off x="3552202" y="4903575"/>
              <a:ext cx="3075180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</a:t>
              </a:r>
              <a:r>
                <a:rPr lang="en-US" sz="1200" err="1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data":"Hello</a:t>
              </a:r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 World"}</a:t>
              </a:r>
            </a:p>
          </p:txBody>
        </p:sp>
      </p:grp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F084A501-33DC-421B-B95F-C267AAA6DB1E}"/>
              </a:ext>
            </a:extLst>
          </p:cNvPr>
          <p:cNvSpPr/>
          <p:nvPr/>
        </p:nvSpPr>
        <p:spPr bwMode="auto">
          <a:xfrm>
            <a:off x="6400407" y="3257342"/>
            <a:ext cx="1329131" cy="531596"/>
          </a:xfrm>
          <a:prstGeom prst="wedgeRectCallout">
            <a:avLst>
              <a:gd name="adj1" fmla="val -41233"/>
              <a:gd name="adj2" fmla="val 96088"/>
            </a:avLst>
          </a:prstGeom>
          <a:solidFill>
            <a:srgbClr val="202192"/>
          </a:solidFill>
          <a:ln>
            <a:noFill/>
            <a:headEnd type="none" w="med" len="med"/>
            <a:tailEnd type="none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500">
                <a:solidFill>
                  <a:srgbClr val="FFFFFF"/>
                </a:solidFill>
                <a:ea typeface="Segoe UI" pitchFamily="34" charset="0"/>
                <a:cs typeface="Segoe UI" pitchFamily="34" charset="0"/>
              </a:rPr>
              <a:t>Hello World</a:t>
            </a:r>
          </a:p>
        </p:txBody>
      </p:sp>
    </p:spTree>
    <p:extLst>
      <p:ext uri="{BB962C8B-B14F-4D97-AF65-F5344CB8AC3E}">
        <p14:creationId xmlns:p14="http://schemas.microsoft.com/office/powerpoint/2010/main" val="5286580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03773 " pathEditMode="relative" rAng="0" ptsTypes="AA">
                                      <p:cBhvr>
                                        <p:cTn id="37" dur="75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2.70833E-6 0.03773 " pathEditMode="relative" rAng="0" ptsTypes="AA">
                                      <p:cBhvr>
                                        <p:cTn id="42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Secrets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2169618" y="1411741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</p:cNvCxnSpPr>
          <p:nvPr/>
        </p:nvCxnSpPr>
        <p:spPr>
          <a:xfrm>
            <a:off x="3419466" y="2140818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215223" y="1771831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6EBF48-EF12-4937-85DE-9492955601BF}"/>
              </a:ext>
            </a:extLst>
          </p:cNvPr>
          <p:cNvGrpSpPr/>
          <p:nvPr/>
        </p:nvGrpSpPr>
        <p:grpSpPr>
          <a:xfrm>
            <a:off x="4847773" y="2039828"/>
            <a:ext cx="801043" cy="201978"/>
            <a:chOff x="6463697" y="2719771"/>
            <a:chExt cx="1068057" cy="269304"/>
          </a:xfrm>
        </p:grpSpPr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DC746011-A8A4-4E1D-86C1-3B1E74447B9B}"/>
                </a:ext>
              </a:extLst>
            </p:cNvPr>
            <p:cNvCxnSpPr>
              <a:cxnSpLocks/>
              <a:stCxn id="64" idx="3"/>
              <a:endCxn id="35" idx="3"/>
            </p:cNvCxnSpPr>
            <p:nvPr/>
          </p:nvCxnSpPr>
          <p:spPr>
            <a:xfrm flipV="1">
              <a:off x="6463697" y="2854423"/>
              <a:ext cx="81977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DF473C8B-AB59-4999-A8D0-2CCD377CD8F8}"/>
                </a:ext>
              </a:extLst>
            </p:cNvPr>
            <p:cNvSpPr/>
            <p:nvPr/>
          </p:nvSpPr>
          <p:spPr bwMode="auto">
            <a:xfrm>
              <a:off x="7283469" y="2719771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9782D0D-5071-4CDB-B919-89B45F4C5D8B}"/>
              </a:ext>
            </a:extLst>
          </p:cNvPr>
          <p:cNvGrpSpPr/>
          <p:nvPr/>
        </p:nvGrpSpPr>
        <p:grpSpPr>
          <a:xfrm>
            <a:off x="5528040" y="2101719"/>
            <a:ext cx="872368" cy="78199"/>
            <a:chOff x="7370719" y="2802291"/>
            <a:chExt cx="1163157" cy="104265"/>
          </a:xfrm>
        </p:grpSpPr>
        <p:sp>
          <p:nvSpPr>
            <p:cNvPr id="41" name="Oval 40">
              <a:extLst>
                <a:ext uri="{FF2B5EF4-FFF2-40B4-BE49-F238E27FC236}">
                  <a16:creationId xmlns:a16="http://schemas.microsoft.com/office/drawing/2014/main" id="{7D8832ED-2FE5-4F96-BD8D-960139CD7B1D}"/>
                </a:ext>
              </a:extLst>
            </p:cNvPr>
            <p:cNvSpPr/>
            <p:nvPr/>
          </p:nvSpPr>
          <p:spPr bwMode="auto">
            <a:xfrm>
              <a:off x="7370719" y="2802291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2" name="Straight Arrow Connector 41">
              <a:extLst>
                <a:ext uri="{FF2B5EF4-FFF2-40B4-BE49-F238E27FC236}">
                  <a16:creationId xmlns:a16="http://schemas.microsoft.com/office/drawing/2014/main" id="{61E545AE-A94F-48AF-BBA6-EDEE957650D7}"/>
                </a:ext>
              </a:extLst>
            </p:cNvPr>
            <p:cNvCxnSpPr>
              <a:cxnSpLocks/>
              <a:stCxn id="41" idx="6"/>
              <a:endCxn id="39" idx="1"/>
            </p:cNvCxnSpPr>
            <p:nvPr/>
          </p:nvCxnSpPr>
          <p:spPr>
            <a:xfrm flipV="1">
              <a:off x="7474983" y="2854423"/>
              <a:ext cx="105889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2361907B-CA59-45B2-880C-1D2DF3311E12}"/>
              </a:ext>
            </a:extLst>
          </p:cNvPr>
          <p:cNvGrpSpPr/>
          <p:nvPr/>
        </p:nvGrpSpPr>
        <p:grpSpPr>
          <a:xfrm>
            <a:off x="1234281" y="3049593"/>
            <a:ext cx="5166126" cy="1079943"/>
            <a:chOff x="1645708" y="4066123"/>
            <a:chExt cx="6888168" cy="1439923"/>
          </a:xfrm>
        </p:grpSpPr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D3A6C9AE-D340-4827-9176-F04706160F1A}"/>
                </a:ext>
              </a:extLst>
            </p:cNvPr>
            <p:cNvSpPr txBox="1"/>
            <p:nvPr/>
          </p:nvSpPr>
          <p:spPr>
            <a:xfrm>
              <a:off x="1645708" y="4066123"/>
              <a:ext cx="6888168" cy="51561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GET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013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http://localhost:3500/v1.0/secrets/vault/mysecret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3FEC943-413F-465F-89D6-F497724F161E}"/>
                </a:ext>
              </a:extLst>
            </p:cNvPr>
            <p:cNvSpPr txBox="1"/>
            <p:nvPr/>
          </p:nvSpPr>
          <p:spPr>
            <a:xfrm>
              <a:off x="4129893" y="4890493"/>
              <a:ext cx="191979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"supersecret"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C471AA2-6E9D-4C6D-9680-0E827EC12B29}"/>
              </a:ext>
            </a:extLst>
          </p:cNvPr>
          <p:cNvGrpSpPr/>
          <p:nvPr/>
        </p:nvGrpSpPr>
        <p:grpSpPr>
          <a:xfrm>
            <a:off x="6400407" y="1818551"/>
            <a:ext cx="1843481" cy="644532"/>
            <a:chOff x="8533876" y="2424735"/>
            <a:chExt cx="2457974" cy="859376"/>
          </a:xfrm>
        </p:grpSpPr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F3D499F9-2CA0-4A01-B019-0484C19CC656}"/>
                </a:ext>
              </a:extLst>
            </p:cNvPr>
            <p:cNvSpPr/>
            <p:nvPr/>
          </p:nvSpPr>
          <p:spPr bwMode="auto">
            <a:xfrm>
              <a:off x="8533876" y="2424735"/>
              <a:ext cx="2457974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dirty="0" err="1">
                  <a:solidFill>
                    <a:srgbClr val="000000"/>
                  </a:solidFill>
                  <a:latin typeface="Segoe UI Semibold"/>
                </a:rPr>
                <a:t>HashiCorp</a:t>
              </a:r>
              <a:r>
                <a:rPr lang="en-US" sz="1500" dirty="0">
                  <a:solidFill>
                    <a:srgbClr val="000000"/>
                  </a:solidFill>
                  <a:latin typeface="Segoe UI Semibold"/>
                </a:rPr>
                <a:t> Vault</a:t>
              </a:r>
            </a:p>
          </p:txBody>
        </p:sp>
        <p:pic>
          <p:nvPicPr>
            <p:cNvPr id="9218" name="Picture 2" descr="See the source image">
              <a:extLst>
                <a:ext uri="{FF2B5EF4-FFF2-40B4-BE49-F238E27FC236}">
                  <a16:creationId xmlns:a16="http://schemas.microsoft.com/office/drawing/2014/main" id="{BC0E733D-ECE6-4EE9-90B2-9FF68B58D9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8975" y="2640764"/>
              <a:ext cx="492900" cy="482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Rounded Rectangle 5">
            <a:extLst>
              <a:ext uri="{FF2B5EF4-FFF2-40B4-BE49-F238E27FC236}">
                <a16:creationId xmlns:a16="http://schemas.microsoft.com/office/drawing/2014/main" id="{0DCABD45-D8FE-4E09-8794-71B984E6757F}"/>
              </a:ext>
            </a:extLst>
          </p:cNvPr>
          <p:cNvSpPr/>
          <p:nvPr/>
        </p:nvSpPr>
        <p:spPr bwMode="auto">
          <a:xfrm>
            <a:off x="6400407" y="2463084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24" name="Table 12">
            <a:extLst>
              <a:ext uri="{FF2B5EF4-FFF2-40B4-BE49-F238E27FC236}">
                <a16:creationId xmlns:a16="http://schemas.microsoft.com/office/drawing/2014/main" id="{B0123673-5332-4061-A109-B89AE3E0D587}"/>
              </a:ext>
            </a:extLst>
          </p:cNvPr>
          <p:cNvGraphicFramePr>
            <a:graphicFrameLocks noGrp="1"/>
          </p:cNvGraphicFramePr>
          <p:nvPr/>
        </p:nvGraphicFramePr>
        <p:xfrm>
          <a:off x="6400407" y="2463084"/>
          <a:ext cx="1843481" cy="622244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 err="1">
                          <a:latin typeface="Consolas" panose="020B0609020204030204" pitchFamily="49" charset="0"/>
                        </a:rPr>
                        <a:t>mysecret</a:t>
                      </a:r>
                      <a:endParaRPr lang="en-US" sz="105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"supersecret"</a:t>
                      </a:r>
                      <a:endParaRPr lang="en-US" sz="1050" b="0" kern="1200" dirty="0">
                        <a:solidFill>
                          <a:srgbClr val="1A1A1A"/>
                        </a:solidFill>
                        <a:latin typeface="Consolas" panose="020B0609020204030204" pitchFamily="49" charset="0"/>
                        <a:ea typeface="Segoe UI Symbol"/>
                        <a:cs typeface="+mn-cs"/>
                      </a:endParaRP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3319578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44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36">
            <a:extLst>
              <a:ext uri="{FF2B5EF4-FFF2-40B4-BE49-F238E27FC236}">
                <a16:creationId xmlns:a16="http://schemas.microsoft.com/office/drawing/2014/main" id="{30F8410B-CD2A-4961-88AD-B033C62E0914}"/>
              </a:ext>
            </a:extLst>
          </p:cNvPr>
          <p:cNvSpPr/>
          <p:nvPr/>
        </p:nvSpPr>
        <p:spPr bwMode="auto">
          <a:xfrm>
            <a:off x="6796845" y="1075132"/>
            <a:ext cx="1618812" cy="1536434"/>
          </a:xfrm>
          <a:prstGeom prst="rect">
            <a:avLst/>
          </a:prstGeom>
          <a:solidFill>
            <a:srgbClr val="FFFFFF">
              <a:lumMod val="95000"/>
            </a:srgbClr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rPr>
              <a:t>Host/Pod</a:t>
            </a:r>
          </a:p>
        </p:txBody>
      </p:sp>
      <p:sp>
        <p:nvSpPr>
          <p:cNvPr id="38" name="Rectangle 15">
            <a:extLst>
              <a:ext uri="{FF2B5EF4-FFF2-40B4-BE49-F238E27FC236}">
                <a16:creationId xmlns:a16="http://schemas.microsoft.com/office/drawing/2014/main" id="{406C5FD8-78C7-4DF4-8C71-B2EB7F3D1033}"/>
              </a:ext>
            </a:extLst>
          </p:cNvPr>
          <p:cNvSpPr/>
          <p:nvPr/>
        </p:nvSpPr>
        <p:spPr bwMode="auto">
          <a:xfrm>
            <a:off x="4948714" y="1218721"/>
            <a:ext cx="2166461" cy="1964531"/>
          </a:xfrm>
          <a:custGeom>
            <a:avLst/>
            <a:gdLst>
              <a:gd name="connsiteX0" fmla="*/ 0 w 3192780"/>
              <a:gd name="connsiteY0" fmla="*/ 0 h 2026920"/>
              <a:gd name="connsiteX1" fmla="*/ 3192780 w 3192780"/>
              <a:gd name="connsiteY1" fmla="*/ 0 h 2026920"/>
              <a:gd name="connsiteX2" fmla="*/ 3192780 w 3192780"/>
              <a:gd name="connsiteY2" fmla="*/ 2026920 h 2026920"/>
              <a:gd name="connsiteX3" fmla="*/ 0 w 3192780"/>
              <a:gd name="connsiteY3" fmla="*/ 2026920 h 2026920"/>
              <a:gd name="connsiteX4" fmla="*/ 0 w 3192780"/>
              <a:gd name="connsiteY4" fmla="*/ 0 h 2026920"/>
              <a:gd name="connsiteX0" fmla="*/ 167640 w 3192780"/>
              <a:gd name="connsiteY0" fmla="*/ 1051560 h 2026920"/>
              <a:gd name="connsiteX1" fmla="*/ 3192780 w 3192780"/>
              <a:gd name="connsiteY1" fmla="*/ 0 h 2026920"/>
              <a:gd name="connsiteX2" fmla="*/ 3192780 w 3192780"/>
              <a:gd name="connsiteY2" fmla="*/ 2026920 h 2026920"/>
              <a:gd name="connsiteX3" fmla="*/ 0 w 3192780"/>
              <a:gd name="connsiteY3" fmla="*/ 2026920 h 2026920"/>
              <a:gd name="connsiteX4" fmla="*/ 167640 w 3192780"/>
              <a:gd name="connsiteY4" fmla="*/ 1051560 h 2026920"/>
              <a:gd name="connsiteX0" fmla="*/ 0 w 3025140"/>
              <a:gd name="connsiteY0" fmla="*/ 1051560 h 3162300"/>
              <a:gd name="connsiteX1" fmla="*/ 3025140 w 3025140"/>
              <a:gd name="connsiteY1" fmla="*/ 0 h 3162300"/>
              <a:gd name="connsiteX2" fmla="*/ 3025140 w 3025140"/>
              <a:gd name="connsiteY2" fmla="*/ 2026920 h 3162300"/>
              <a:gd name="connsiteX3" fmla="*/ 2095500 w 3025140"/>
              <a:gd name="connsiteY3" fmla="*/ 3162300 h 3162300"/>
              <a:gd name="connsiteX4" fmla="*/ 0 w 3025140"/>
              <a:gd name="connsiteY4" fmla="*/ 1051560 h 3162300"/>
              <a:gd name="connsiteX0" fmla="*/ 0 w 3558540"/>
              <a:gd name="connsiteY0" fmla="*/ 1051560 h 3162300"/>
              <a:gd name="connsiteX1" fmla="*/ 3025140 w 3558540"/>
              <a:gd name="connsiteY1" fmla="*/ 0 h 3162300"/>
              <a:gd name="connsiteX2" fmla="*/ 3558540 w 3558540"/>
              <a:gd name="connsiteY2" fmla="*/ 434340 h 3162300"/>
              <a:gd name="connsiteX3" fmla="*/ 2095500 w 3558540"/>
              <a:gd name="connsiteY3" fmla="*/ 3162300 h 3162300"/>
              <a:gd name="connsiteX4" fmla="*/ 0 w 3558540"/>
              <a:gd name="connsiteY4" fmla="*/ 1051560 h 3162300"/>
              <a:gd name="connsiteX0" fmla="*/ 0 w 3117215"/>
              <a:gd name="connsiteY0" fmla="*/ 800735 h 3162300"/>
              <a:gd name="connsiteX1" fmla="*/ 2583815 w 3117215"/>
              <a:gd name="connsiteY1" fmla="*/ 0 h 3162300"/>
              <a:gd name="connsiteX2" fmla="*/ 3117215 w 3117215"/>
              <a:gd name="connsiteY2" fmla="*/ 434340 h 3162300"/>
              <a:gd name="connsiteX3" fmla="*/ 1654175 w 3117215"/>
              <a:gd name="connsiteY3" fmla="*/ 3162300 h 3162300"/>
              <a:gd name="connsiteX4" fmla="*/ 0 w 3117215"/>
              <a:gd name="connsiteY4" fmla="*/ 800735 h 3162300"/>
              <a:gd name="connsiteX0" fmla="*/ 0 w 3117215"/>
              <a:gd name="connsiteY0" fmla="*/ 511810 h 2873375"/>
              <a:gd name="connsiteX1" fmla="*/ 2948940 w 3117215"/>
              <a:gd name="connsiteY1" fmla="*/ 0 h 2873375"/>
              <a:gd name="connsiteX2" fmla="*/ 3117215 w 3117215"/>
              <a:gd name="connsiteY2" fmla="*/ 145415 h 2873375"/>
              <a:gd name="connsiteX3" fmla="*/ 1654175 w 3117215"/>
              <a:gd name="connsiteY3" fmla="*/ 2873375 h 2873375"/>
              <a:gd name="connsiteX4" fmla="*/ 0 w 3117215"/>
              <a:gd name="connsiteY4" fmla="*/ 511810 h 2873375"/>
              <a:gd name="connsiteX0" fmla="*/ 0 w 2888615"/>
              <a:gd name="connsiteY0" fmla="*/ 448310 h 2873375"/>
              <a:gd name="connsiteX1" fmla="*/ 2720340 w 2888615"/>
              <a:gd name="connsiteY1" fmla="*/ 0 h 2873375"/>
              <a:gd name="connsiteX2" fmla="*/ 2888615 w 2888615"/>
              <a:gd name="connsiteY2" fmla="*/ 145415 h 2873375"/>
              <a:gd name="connsiteX3" fmla="*/ 1425575 w 2888615"/>
              <a:gd name="connsiteY3" fmla="*/ 2873375 h 2873375"/>
              <a:gd name="connsiteX4" fmla="*/ 0 w 2888615"/>
              <a:gd name="connsiteY4" fmla="*/ 448310 h 2873375"/>
              <a:gd name="connsiteX0" fmla="*/ 0 w 2888615"/>
              <a:gd name="connsiteY0" fmla="*/ 448310 h 2619375"/>
              <a:gd name="connsiteX1" fmla="*/ 2720340 w 2888615"/>
              <a:gd name="connsiteY1" fmla="*/ 0 h 2619375"/>
              <a:gd name="connsiteX2" fmla="*/ 2888615 w 2888615"/>
              <a:gd name="connsiteY2" fmla="*/ 145415 h 2619375"/>
              <a:gd name="connsiteX3" fmla="*/ 1619250 w 2888615"/>
              <a:gd name="connsiteY3" fmla="*/ 2619375 h 2619375"/>
              <a:gd name="connsiteX4" fmla="*/ 0 w 2888615"/>
              <a:gd name="connsiteY4" fmla="*/ 448310 h 26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88615" h="2619375">
                <a:moveTo>
                  <a:pt x="0" y="448310"/>
                </a:moveTo>
                <a:lnTo>
                  <a:pt x="2720340" y="0"/>
                </a:lnTo>
                <a:lnTo>
                  <a:pt x="2888615" y="145415"/>
                </a:lnTo>
                <a:lnTo>
                  <a:pt x="1619250" y="2619375"/>
                </a:lnTo>
                <a:lnTo>
                  <a:pt x="0" y="448310"/>
                </a:lnTo>
                <a:close/>
              </a:path>
            </a:pathLst>
          </a:custGeom>
          <a:gradFill>
            <a:gsLst>
              <a:gs pos="100000">
                <a:srgbClr val="000000">
                  <a:lumMod val="65000"/>
                  <a:lumOff val="35000"/>
                </a:srgbClr>
              </a:gs>
              <a:gs pos="68000">
                <a:srgbClr val="FFFFFF">
                  <a:lumMod val="75000"/>
                </a:srgbClr>
              </a:gs>
              <a:gs pos="45000">
                <a:srgbClr val="FFFFFF">
                  <a:lumMod val="95000"/>
                </a:srgbClr>
              </a:gs>
            </a:gsLst>
            <a:lin ang="18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277EA813-66F0-4514-AF2E-2366AD41CA30}"/>
              </a:ext>
            </a:extLst>
          </p:cNvPr>
          <p:cNvGrpSpPr/>
          <p:nvPr/>
        </p:nvGrpSpPr>
        <p:grpSpPr>
          <a:xfrm>
            <a:off x="438149" y="1513284"/>
            <a:ext cx="2769395" cy="3188494"/>
            <a:chOff x="584199" y="2017712"/>
            <a:chExt cx="3692526" cy="4251325"/>
          </a:xfrm>
        </p:grpSpPr>
        <p:sp>
          <p:nvSpPr>
            <p:cNvPr id="42" name="Content Placeholder 39">
              <a:extLst>
                <a:ext uri="{FF2B5EF4-FFF2-40B4-BE49-F238E27FC236}">
                  <a16:creationId xmlns:a16="http://schemas.microsoft.com/office/drawing/2014/main" id="{C7DC6D29-4371-46BC-A7D0-1B9C80575A33}"/>
                </a:ext>
              </a:extLst>
            </p:cNvPr>
            <p:cNvSpPr txBox="1">
              <a:spLocks/>
            </p:cNvSpPr>
            <p:nvPr/>
          </p:nvSpPr>
          <p:spPr>
            <a:xfrm>
              <a:off x="584201" y="2017712"/>
              <a:ext cx="3692524" cy="4251325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557">
                <a:buNone/>
                <a:defRPr/>
              </a:pPr>
              <a:r>
                <a:rPr lang="en-US" sz="1800">
                  <a:solidFill>
                    <a:srgbClr val="000000"/>
                  </a:solidFill>
                  <a:latin typeface="Segoe UI Semibold"/>
                </a:rPr>
                <a:t>Stateful, objects of storage and compute</a:t>
              </a:r>
            </a:p>
            <a:p>
              <a:pPr marL="171450" indent="-171450" defTabSz="699557">
                <a:defRPr/>
              </a:pPr>
              <a:endParaRPr lang="en-US" sz="1800">
                <a:solidFill>
                  <a:srgbClr val="0078D4"/>
                </a:solidFill>
                <a:latin typeface="Segoe UI"/>
              </a:endParaRPr>
            </a:p>
            <a:p>
              <a:pPr marL="0" indent="0" defTabSz="699557"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78D4"/>
                  </a:solidFill>
                  <a:latin typeface="Segoe UI Semibold"/>
                </a:rPr>
                <a:t>Dapr Actor features:</a:t>
              </a:r>
            </a:p>
            <a:p>
              <a:pPr marL="274320" lvl="1" indent="0" defTabSz="699557">
                <a:spcBef>
                  <a:spcPts val="450"/>
                </a:spcBef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0000"/>
                  </a:solidFill>
                  <a:latin typeface="Segoe UI"/>
                </a:rPr>
                <a:t>Distribution and failover</a:t>
              </a:r>
            </a:p>
            <a:p>
              <a:pPr marL="274320" lvl="1" indent="0" defTabSz="699557">
                <a:spcBef>
                  <a:spcPts val="450"/>
                </a:spcBef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0000"/>
                  </a:solidFill>
                  <a:latin typeface="Segoe UI"/>
                </a:rPr>
                <a:t>Turn-based concurrency</a:t>
              </a:r>
            </a:p>
            <a:p>
              <a:pPr marL="274320" lvl="1" indent="0" defTabSz="699557">
                <a:spcBef>
                  <a:spcPts val="450"/>
                </a:spcBef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0000"/>
                  </a:solidFill>
                  <a:latin typeface="Segoe UI"/>
                </a:rPr>
                <a:t>State management</a:t>
              </a:r>
            </a:p>
            <a:p>
              <a:pPr marL="274320" lvl="1" indent="0" defTabSz="699557">
                <a:spcBef>
                  <a:spcPts val="450"/>
                </a:spcBef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0000"/>
                  </a:solidFill>
                  <a:latin typeface="Segoe UI"/>
                </a:rPr>
                <a:t>Timers</a:t>
              </a:r>
            </a:p>
            <a:p>
              <a:pPr marL="274320" lvl="1" indent="0" defTabSz="699557">
                <a:spcBef>
                  <a:spcPts val="450"/>
                </a:spcBef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0000"/>
                  </a:solidFill>
                  <a:latin typeface="Segoe UI"/>
                </a:rPr>
                <a:t>Reminders</a:t>
              </a:r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6CB2887B-AE2A-448D-99F2-C31DAFBDB7BD}"/>
                </a:ext>
              </a:extLst>
            </p:cNvPr>
            <p:cNvSpPr/>
            <p:nvPr/>
          </p:nvSpPr>
          <p:spPr>
            <a:xfrm>
              <a:off x="584199" y="3768141"/>
              <a:ext cx="256381" cy="213225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9BF00B"/>
                </a:gs>
                <a:gs pos="68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B106E2D-E6F8-496D-AD43-EB29CBDBEED2}"/>
                </a:ext>
              </a:extLst>
            </p:cNvPr>
            <p:cNvSpPr/>
            <p:nvPr/>
          </p:nvSpPr>
          <p:spPr>
            <a:xfrm>
              <a:off x="584199" y="4275348"/>
              <a:ext cx="256381" cy="213225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9BF00B"/>
                </a:gs>
                <a:gs pos="68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B49A2C9F-CE11-4770-93E9-BBCF40FEE1E2}"/>
                </a:ext>
              </a:extLst>
            </p:cNvPr>
            <p:cNvSpPr/>
            <p:nvPr/>
          </p:nvSpPr>
          <p:spPr>
            <a:xfrm>
              <a:off x="584199" y="4782555"/>
              <a:ext cx="256381" cy="213225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9BF00B"/>
                </a:gs>
                <a:gs pos="68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F068A9FE-37B3-4002-B0B9-FE4592210490}"/>
                </a:ext>
              </a:extLst>
            </p:cNvPr>
            <p:cNvSpPr/>
            <p:nvPr/>
          </p:nvSpPr>
          <p:spPr>
            <a:xfrm>
              <a:off x="584199" y="5289762"/>
              <a:ext cx="256381" cy="213225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9BF00B"/>
                </a:gs>
                <a:gs pos="68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2B26DB6-8F3E-4AD4-9868-B6952F9F6521}"/>
                </a:ext>
              </a:extLst>
            </p:cNvPr>
            <p:cNvSpPr/>
            <p:nvPr/>
          </p:nvSpPr>
          <p:spPr>
            <a:xfrm>
              <a:off x="584199" y="5796967"/>
              <a:ext cx="256381" cy="213225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9BF00B"/>
                </a:gs>
                <a:gs pos="68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800" kern="0">
                <a:solidFill>
                  <a:srgbClr val="FFFFFF"/>
                </a:solidFill>
              </a:endParaRPr>
            </a:p>
          </p:txBody>
        </p:sp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7CB431E5-98C2-4DF6-B8A7-BA449073BE2E}"/>
              </a:ext>
            </a:extLst>
          </p:cNvPr>
          <p:cNvSpPr/>
          <p:nvPr/>
        </p:nvSpPr>
        <p:spPr bwMode="auto">
          <a:xfrm>
            <a:off x="6809504" y="2727192"/>
            <a:ext cx="1618812" cy="1536434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headEnd type="none" w="med" len="med"/>
            <a:tailEnd type="none" w="med" len="med"/>
          </a:ln>
          <a:effectLst>
            <a:outerShdw blurRad="152400" sx="101000" sy="101000" algn="ctr" rotWithShape="0">
              <a:prstClr val="black">
                <a:alpha val="30000"/>
              </a:prstClr>
            </a:outerShdw>
          </a:effectLst>
        </p:spPr>
        <p:txBody>
          <a:bodyPr rot="0" spcFirstLastPara="0" vertOverflow="overflow" horzOverflow="overflow" vert="horz" wrap="square" lIns="137160" tIns="109728" rIns="137160" bIns="109728" numCol="1" spcCol="0" rtlCol="0" fromWordArt="0" anchor="b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kern="0">
                <a:solidFill>
                  <a:srgbClr val="000000"/>
                </a:solidFill>
                <a:latin typeface="Segoe UI Semibold"/>
                <a:ea typeface="Segoe UI" pitchFamily="34" charset="0"/>
                <a:cs typeface="Segoe UI" pitchFamily="34" charset="0"/>
              </a:rPr>
              <a:t>Host/Pod</a:t>
            </a:r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CD9DE6E2-16EC-4513-8A78-08EFEAC4AF39}"/>
              </a:ext>
            </a:extLst>
          </p:cNvPr>
          <p:cNvSpPr/>
          <p:nvPr/>
        </p:nvSpPr>
        <p:spPr bwMode="auto">
          <a:xfrm>
            <a:off x="8066188" y="3898762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DC67B15B-1C03-4075-B73B-A359D1C0F2DF}"/>
              </a:ext>
            </a:extLst>
          </p:cNvPr>
          <p:cNvSpPr/>
          <p:nvPr/>
        </p:nvSpPr>
        <p:spPr bwMode="auto">
          <a:xfrm>
            <a:off x="7821537" y="3201115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34C5E80F-06E6-4D65-8E08-369CC7CF1659}"/>
              </a:ext>
            </a:extLst>
          </p:cNvPr>
          <p:cNvSpPr/>
          <p:nvPr/>
        </p:nvSpPr>
        <p:spPr bwMode="auto">
          <a:xfrm>
            <a:off x="7138292" y="3543878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EAE9C2E-D0C7-49ED-A063-3DE53D13281A}"/>
              </a:ext>
            </a:extLst>
          </p:cNvPr>
          <p:cNvSpPr/>
          <p:nvPr/>
        </p:nvSpPr>
        <p:spPr bwMode="auto">
          <a:xfrm>
            <a:off x="7740130" y="3641650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6C20CC20-B69D-43C6-9034-204F45796A19}"/>
              </a:ext>
            </a:extLst>
          </p:cNvPr>
          <p:cNvSpPr/>
          <p:nvPr/>
        </p:nvSpPr>
        <p:spPr bwMode="auto">
          <a:xfrm>
            <a:off x="7210873" y="3178027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C7962592-27AB-4837-8834-0D592CDB7CF1}"/>
              </a:ext>
            </a:extLst>
          </p:cNvPr>
          <p:cNvSpPr/>
          <p:nvPr/>
        </p:nvSpPr>
        <p:spPr bwMode="auto">
          <a:xfrm>
            <a:off x="7777548" y="1176415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CA0D8E70-3C43-4DF2-AF4A-E4B8A0D3B818}"/>
              </a:ext>
            </a:extLst>
          </p:cNvPr>
          <p:cNvSpPr/>
          <p:nvPr/>
        </p:nvSpPr>
        <p:spPr bwMode="auto">
          <a:xfrm>
            <a:off x="7446528" y="1429504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C714BF1-F3B3-4A8D-B512-05ABCB1991FA}"/>
              </a:ext>
            </a:extLst>
          </p:cNvPr>
          <p:cNvSpPr/>
          <p:nvPr/>
        </p:nvSpPr>
        <p:spPr bwMode="auto">
          <a:xfrm>
            <a:off x="8116069" y="1915666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7371B8F9-C1FC-4C67-86F7-17BF86505307}"/>
              </a:ext>
            </a:extLst>
          </p:cNvPr>
          <p:cNvSpPr/>
          <p:nvPr/>
        </p:nvSpPr>
        <p:spPr bwMode="auto">
          <a:xfrm>
            <a:off x="6936742" y="1800100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AC6C7B4-26F3-4501-914B-84D4E28502CF}"/>
              </a:ext>
            </a:extLst>
          </p:cNvPr>
          <p:cNvSpPr/>
          <p:nvPr/>
        </p:nvSpPr>
        <p:spPr bwMode="auto">
          <a:xfrm>
            <a:off x="7423084" y="2024689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8480F86-E45D-4185-BBED-07714855F6D4}"/>
              </a:ext>
            </a:extLst>
          </p:cNvPr>
          <p:cNvSpPr/>
          <p:nvPr/>
        </p:nvSpPr>
        <p:spPr bwMode="auto">
          <a:xfrm>
            <a:off x="6913344" y="2141381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B874DF1C-E34B-4517-B068-D3BFC7DA1D7F}"/>
              </a:ext>
            </a:extLst>
          </p:cNvPr>
          <p:cNvSpPr/>
          <p:nvPr/>
        </p:nvSpPr>
        <p:spPr bwMode="auto">
          <a:xfrm>
            <a:off x="7720762" y="1616950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90B879E7-A00E-49AA-AF0E-1C6DBA82257A}"/>
              </a:ext>
            </a:extLst>
          </p:cNvPr>
          <p:cNvGrpSpPr/>
          <p:nvPr/>
        </p:nvGrpSpPr>
        <p:grpSpPr>
          <a:xfrm>
            <a:off x="4033076" y="1536531"/>
            <a:ext cx="2275618" cy="2207816"/>
            <a:chOff x="5833854" y="1190095"/>
            <a:chExt cx="3034157" cy="2943754"/>
          </a:xfrm>
          <a:solidFill>
            <a:srgbClr val="FFC000"/>
          </a:solidFill>
        </p:grpSpPr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6A8B759E-D0E3-4181-ADFE-7597BAEC40A0}"/>
                </a:ext>
              </a:extLst>
            </p:cNvPr>
            <p:cNvSpPr/>
            <p:nvPr/>
          </p:nvSpPr>
          <p:spPr bwMode="auto">
            <a:xfrm>
              <a:off x="5833854" y="1190095"/>
              <a:ext cx="3034157" cy="2943754"/>
            </a:xfrm>
            <a:prstGeom prst="ellipse">
              <a:avLst/>
            </a:prstGeom>
            <a:gradFill>
              <a:gsLst>
                <a:gs pos="100000">
                  <a:srgbClr val="9BF00B"/>
                </a:gs>
                <a:gs pos="59000">
                  <a:srgbClr val="50E6FF"/>
                </a:gs>
                <a:gs pos="16000">
                  <a:srgbClr val="0078D4"/>
                </a:gs>
              </a:gsLst>
              <a:lin ang="3600000" scaled="0"/>
            </a:gra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137160" tIns="0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kern="0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Video Game Enemy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17E5544-337C-43A5-814B-E9C8AC20F215}"/>
                </a:ext>
              </a:extLst>
            </p:cNvPr>
            <p:cNvSpPr txBox="1"/>
            <p:nvPr/>
          </p:nvSpPr>
          <p:spPr>
            <a:xfrm>
              <a:off x="6141258" y="2569533"/>
              <a:ext cx="685800" cy="646331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sz="1050" kern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X pos</a:t>
              </a:r>
            </a:p>
            <a:p>
              <a:pPr algn="ctr">
                <a:defRPr/>
              </a:pPr>
              <a:r>
                <a:rPr lang="en-US" sz="1050" kern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Y pos</a:t>
              </a:r>
            </a:p>
            <a:p>
              <a:pPr algn="ctr">
                <a:defRPr/>
              </a:pPr>
              <a:r>
                <a:rPr lang="en-US" sz="1050" kern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Z pos</a:t>
              </a:r>
            </a:p>
          </p:txBody>
        </p: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FAD7DD0F-16E3-4DC4-9F26-538089EA83A0}"/>
                </a:ext>
              </a:extLst>
            </p:cNvPr>
            <p:cNvSpPr txBox="1"/>
            <p:nvPr/>
          </p:nvSpPr>
          <p:spPr>
            <a:xfrm>
              <a:off x="7597140" y="2463587"/>
              <a:ext cx="83910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sz="1050" kern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Difficulty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E5AA3AB-2EFE-4E8C-A6C1-A7990DEA3D76}"/>
                </a:ext>
              </a:extLst>
            </p:cNvPr>
            <p:cNvSpPr txBox="1"/>
            <p:nvPr/>
          </p:nvSpPr>
          <p:spPr>
            <a:xfrm>
              <a:off x="7597140" y="3138279"/>
              <a:ext cx="83910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sz="1050" kern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Weapons</a:t>
              </a:r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AFB259E-73A3-49AF-A0DA-E089FA93C8DE}"/>
                </a:ext>
              </a:extLst>
            </p:cNvPr>
            <p:cNvSpPr txBox="1"/>
            <p:nvPr/>
          </p:nvSpPr>
          <p:spPr>
            <a:xfrm>
              <a:off x="6931382" y="3475624"/>
              <a:ext cx="83910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sz="1050" kern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Attack( )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8B92C85C-8E26-4654-8FA3-335A01DF4813}"/>
                </a:ext>
              </a:extLst>
            </p:cNvPr>
            <p:cNvSpPr txBox="1"/>
            <p:nvPr/>
          </p:nvSpPr>
          <p:spPr>
            <a:xfrm>
              <a:off x="6931382" y="2800932"/>
              <a:ext cx="839103" cy="215444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 sz="1050" kern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Segoe UI Semibold"/>
                </a:rPr>
                <a:t>Spawn( )</a:t>
              </a:r>
            </a:p>
          </p:txBody>
        </p:sp>
      </p:grpSp>
      <p:sp>
        <p:nvSpPr>
          <p:cNvPr id="68" name="Oval 67">
            <a:extLst>
              <a:ext uri="{FF2B5EF4-FFF2-40B4-BE49-F238E27FC236}">
                <a16:creationId xmlns:a16="http://schemas.microsoft.com/office/drawing/2014/main" id="{DB8139CA-4930-4CC4-A87F-AFC19C27F006}"/>
              </a:ext>
            </a:extLst>
          </p:cNvPr>
          <p:cNvSpPr/>
          <p:nvPr/>
        </p:nvSpPr>
        <p:spPr bwMode="auto">
          <a:xfrm>
            <a:off x="6943712" y="1204473"/>
            <a:ext cx="180935" cy="175544"/>
          </a:xfrm>
          <a:prstGeom prst="ellipse">
            <a:avLst/>
          </a:prstGeom>
          <a:gradFill>
            <a:gsLst>
              <a:gs pos="100000">
                <a:srgbClr val="9BF00B"/>
              </a:gs>
              <a:gs pos="61000">
                <a:srgbClr val="50E6FF"/>
              </a:gs>
              <a:gs pos="16000">
                <a:srgbClr val="0078D4"/>
              </a:gs>
            </a:gsLst>
            <a:lin ang="2700000" scaled="0"/>
          </a:gradFill>
          <a:ln w="952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200" kern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A0C57592-C0E6-4B7C-86E5-67F4E24B5D5A}"/>
              </a:ext>
            </a:extLst>
          </p:cNvPr>
          <p:cNvSpPr/>
          <p:nvPr/>
        </p:nvSpPr>
        <p:spPr>
          <a:xfrm>
            <a:off x="4184648" y="4582614"/>
            <a:ext cx="4206881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685775">
              <a:defRPr/>
            </a:pPr>
            <a:r>
              <a:rPr lang="en-US" kern="0">
                <a:solidFill>
                  <a:srgbClr val="000000"/>
                </a:solidFill>
              </a:rPr>
              <a:t>Virtually identical to Service Fabric Reliable Actors</a:t>
            </a:r>
          </a:p>
        </p:txBody>
      </p:sp>
      <p:pic>
        <p:nvPicPr>
          <p:cNvPr id="75" name="Graphic 74">
            <a:extLst>
              <a:ext uri="{FF2B5EF4-FFF2-40B4-BE49-F238E27FC236}">
                <a16:creationId xmlns:a16="http://schemas.microsoft.com/office/drawing/2014/main" id="{2C0ED086-A8F3-4E76-8A9E-A874A56A48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sp>
        <p:nvSpPr>
          <p:cNvPr id="76" name="Title 75">
            <a:extLst>
              <a:ext uri="{FF2B5EF4-FFF2-40B4-BE49-F238E27FC236}">
                <a16:creationId xmlns:a16="http://schemas.microsoft.com/office/drawing/2014/main" id="{E9F68011-6E28-474C-850A-7025702CE0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342900"/>
            <a:ext cx="7777988" cy="415499"/>
          </a:xfrm>
        </p:spPr>
        <p:txBody>
          <a:bodyPr/>
          <a:lstStyle/>
          <a:p>
            <a:r>
              <a:rPr lang="en-US"/>
              <a:t>Virtual actors</a:t>
            </a:r>
          </a:p>
        </p:txBody>
      </p:sp>
    </p:spTree>
    <p:extLst>
      <p:ext uri="{BB962C8B-B14F-4D97-AF65-F5344CB8AC3E}">
        <p14:creationId xmlns:p14="http://schemas.microsoft.com/office/powerpoint/2010/main" val="89626053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04167E-6 3.33333E-6 L 1.04167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4.07407E-6 L -4.79167E-6 0.03773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8.33333E-7 -3.33333E-6 L -8.33333E-7 0.03773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25E-6 3.7037E-7 L -3.125E-6 0.03773 " pathEditMode="relative" rAng="0" ptsTypes="AA">
                                      <p:cBhvr>
                                        <p:cTn id="49" dur="75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xit" presetSubtype="1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2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6 -3.33333E-6 L -0.02969 0.38959 " pathEditMode="relative" rAng="0" ptsTypes="AA">
                                      <p:cBhvr>
                                        <p:cTn id="81" dur="12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84" y="19468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2.59259E-6 L -0.00443 0.54282 " pathEditMode="relative" rAng="0" ptsTypes="AA">
                                      <p:cBhvr>
                                        <p:cTn id="83" dur="1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1" y="27130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2.59259E-6 L 0.08138 0.4199 " pathEditMode="relative" rAng="0" ptsTypes="AA">
                                      <p:cBhvr>
                                        <p:cTn id="85" dur="12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62" y="20995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1.85185E-6 L 3.95833E-6 0.25 " pathEditMode="relative" rAng="0" ptsTypes="AA">
                                      <p:cBhvr>
                                        <p:cTn id="87" dur="12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50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85185E-6 L 0.00469 0.2169 " pathEditMode="relative" rAng="0" ptsTypes="AA">
                                      <p:cBhvr>
                                        <p:cTn id="89" dur="12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" y="10833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1.85185E-6 L 0.00704 0.26967 " pathEditMode="relative" rAng="0" ptsTypes="AA">
                                      <p:cBhvr>
                                        <p:cTn id="91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2" y="13472"/>
                                    </p:animMotion>
                                  </p:childTnLst>
                                </p:cTn>
                              </p:par>
                              <p:par>
                                <p:cTn id="92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-1.48148E-6 L 0.0332 0.23889 " pathEditMode="relative" rAng="0" ptsTypes="AA">
                                      <p:cBhvr>
                                        <p:cTn id="93" dur="1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4" y="11944"/>
                                    </p:animMotion>
                                  </p:childTnLst>
                                </p:cTn>
                              </p:par>
                              <p:par>
                                <p:cTn id="94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8333E-6 -3.33333E-6 L 0.00533 0.23264 " pathEditMode="relative" rAng="0" ptsTypes="AA">
                                      <p:cBhvr>
                                        <p:cTn id="95" dur="125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60" y="11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7" grpId="1" animBg="1"/>
      <p:bldP spid="37" grpId="2" animBg="1"/>
      <p:bldP spid="38" grpId="0" animBg="1"/>
      <p:bldP spid="38" grpId="1" animBg="1"/>
      <p:bldP spid="48" grpId="0" animBg="1"/>
      <p:bldP spid="48" grpId="1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58" grpId="0" animBg="1"/>
      <p:bldP spid="58" grpId="1" animBg="1"/>
      <p:bldP spid="59" grpId="0" animBg="1"/>
      <p:bldP spid="59" grpId="1" animBg="1"/>
      <p:bldP spid="60" grpId="0" animBg="1"/>
      <p:bldP spid="60" grpId="1" animBg="1"/>
      <p:bldP spid="68" grpId="0" animBg="1"/>
      <p:bldP spid="68" grpId="1" animBg="1"/>
      <p:bldP spid="6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Group 90">
            <a:extLst>
              <a:ext uri="{FF2B5EF4-FFF2-40B4-BE49-F238E27FC236}">
                <a16:creationId xmlns:a16="http://schemas.microsoft.com/office/drawing/2014/main" id="{1D3FCAF9-9B74-4561-9FE8-4FC726D61752}"/>
              </a:ext>
            </a:extLst>
          </p:cNvPr>
          <p:cNvGrpSpPr/>
          <p:nvPr/>
        </p:nvGrpSpPr>
        <p:grpSpPr>
          <a:xfrm>
            <a:off x="6820570" y="-69605"/>
            <a:ext cx="2171030" cy="2532864"/>
            <a:chOff x="9272082" y="-563899"/>
            <a:chExt cx="3774867" cy="4404005"/>
          </a:xfrm>
        </p:grpSpPr>
        <p:pic>
          <p:nvPicPr>
            <p:cNvPr id="61" name="Graphic 60">
              <a:extLst>
                <a:ext uri="{FF2B5EF4-FFF2-40B4-BE49-F238E27FC236}">
                  <a16:creationId xmlns:a16="http://schemas.microsoft.com/office/drawing/2014/main" id="{A872D626-EDD1-4393-9C8E-3D9668FE63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72082" y="-563899"/>
              <a:ext cx="3774867" cy="4404005"/>
            </a:xfrm>
            <a:prstGeom prst="rect">
              <a:avLst/>
            </a:prstGeom>
          </p:spPr>
        </p:pic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09A1645E-6332-4F50-99D3-FCF51B7080B7}"/>
                </a:ext>
              </a:extLst>
            </p:cNvPr>
            <p:cNvGrpSpPr/>
            <p:nvPr/>
          </p:nvGrpSpPr>
          <p:grpSpPr>
            <a:xfrm>
              <a:off x="9475884" y="864057"/>
              <a:ext cx="974448" cy="1136856"/>
              <a:chOff x="9475884" y="864057"/>
              <a:chExt cx="974448" cy="1136856"/>
            </a:xfrm>
          </p:grpSpPr>
          <p:pic>
            <p:nvPicPr>
              <p:cNvPr id="25" name="Graphic 24">
                <a:extLst>
                  <a:ext uri="{FF2B5EF4-FFF2-40B4-BE49-F238E27FC236}">
                    <a16:creationId xmlns:a16="http://schemas.microsoft.com/office/drawing/2014/main" id="{5E7CA629-DC58-46CA-8875-35E03EE2B5A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475884" y="864057"/>
                <a:ext cx="974448" cy="1136856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0622E03-8F95-41B0-A9B5-3FD3F4A598AD}"/>
                  </a:ext>
                </a:extLst>
              </p:cNvPr>
              <p:cNvSpPr txBox="1"/>
              <p:nvPr/>
            </p:nvSpPr>
            <p:spPr>
              <a:xfrm>
                <a:off x="9606572" y="1281966"/>
                <a:ext cx="657784" cy="24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A</a:t>
                </a:r>
              </a:p>
            </p:txBody>
          </p: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56B2270-9C3A-497E-AF01-79AA1053B919}"/>
                </a:ext>
              </a:extLst>
            </p:cNvPr>
            <p:cNvGrpSpPr/>
            <p:nvPr/>
          </p:nvGrpSpPr>
          <p:grpSpPr>
            <a:xfrm>
              <a:off x="10058048" y="1917615"/>
              <a:ext cx="974446" cy="1136854"/>
              <a:chOff x="7221161" y="1954650"/>
              <a:chExt cx="1400539" cy="1633964"/>
            </a:xfrm>
          </p:grpSpPr>
          <p:pic>
            <p:nvPicPr>
              <p:cNvPr id="37" name="Graphic 36">
                <a:extLst>
                  <a:ext uri="{FF2B5EF4-FFF2-40B4-BE49-F238E27FC236}">
                    <a16:creationId xmlns:a16="http://schemas.microsoft.com/office/drawing/2014/main" id="{06D7F327-9B8E-413B-B88B-ECD897CFD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221161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EB3BB59-23E7-445F-B3D1-E5F735000277}"/>
                  </a:ext>
                </a:extLst>
              </p:cNvPr>
              <p:cNvSpPr txBox="1"/>
              <p:nvPr/>
            </p:nvSpPr>
            <p:spPr>
              <a:xfrm>
                <a:off x="7402781" y="2570349"/>
                <a:ext cx="961435" cy="346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C</a:t>
                </a:r>
              </a:p>
            </p:txBody>
          </p:sp>
        </p:grp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55FC658-FC3F-4890-B9C5-934B2F88EE3C}"/>
                </a:ext>
              </a:extLst>
            </p:cNvPr>
            <p:cNvSpPr txBox="1"/>
            <p:nvPr/>
          </p:nvSpPr>
          <p:spPr>
            <a:xfrm>
              <a:off x="10734045" y="1037644"/>
              <a:ext cx="613189" cy="82300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/>
              <a:r>
                <a:rPr lang="en-US" sz="1013">
                  <a:solidFill>
                    <a:srgbClr val="202192"/>
                  </a:solidFill>
                  <a:latin typeface="+mj-lt"/>
                </a:rPr>
                <a:t>My</a:t>
              </a:r>
            </a:p>
            <a:p>
              <a:pPr algn="ctr"/>
              <a:r>
                <a:rPr lang="en-US" sz="1013">
                  <a:solidFill>
                    <a:srgbClr val="202192"/>
                  </a:solidFill>
                  <a:latin typeface="+mj-lt"/>
                </a:rPr>
                <a:t>Actor</a:t>
              </a:r>
            </a:p>
            <a:p>
              <a:pPr algn="ctr"/>
              <a:r>
                <a:rPr lang="en-US" sz="1050">
                  <a:solidFill>
                    <a:srgbClr val="202192"/>
                  </a:solidFill>
                  <a:latin typeface="+mj-lt"/>
                </a:rPr>
                <a:t>Pod 1</a:t>
              </a:r>
            </a:p>
          </p:txBody>
        </p: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BC49DDE9-54E6-4BFF-A685-553856052A3A}"/>
                </a:ext>
              </a:extLst>
            </p:cNvPr>
            <p:cNvGrpSpPr/>
            <p:nvPr/>
          </p:nvGrpSpPr>
          <p:grpSpPr>
            <a:xfrm>
              <a:off x="10058043" y="-106371"/>
              <a:ext cx="974448" cy="1136856"/>
              <a:chOff x="10058043" y="-106371"/>
              <a:chExt cx="974448" cy="1136856"/>
            </a:xfrm>
          </p:grpSpPr>
          <p:pic>
            <p:nvPicPr>
              <p:cNvPr id="47" name="Graphic 46">
                <a:extLst>
                  <a:ext uri="{FF2B5EF4-FFF2-40B4-BE49-F238E27FC236}">
                    <a16:creationId xmlns:a16="http://schemas.microsoft.com/office/drawing/2014/main" id="{EBAFA246-0DEF-42EC-BDFE-63D89E626F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058043" y="-106371"/>
                <a:ext cx="974448" cy="1136856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65090BCF-7E0A-4DB2-904D-D512D90FBE75}"/>
                  </a:ext>
                </a:extLst>
              </p:cNvPr>
              <p:cNvSpPr txBox="1"/>
              <p:nvPr/>
            </p:nvSpPr>
            <p:spPr>
              <a:xfrm>
                <a:off x="10188729" y="311538"/>
                <a:ext cx="657784" cy="24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B</a:t>
                </a: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C9CD97E5-E345-42DF-9ADF-C09659FFB300}"/>
                </a:ext>
              </a:extLst>
            </p:cNvPr>
            <p:cNvGrpSpPr/>
            <p:nvPr/>
          </p:nvGrpSpPr>
          <p:grpSpPr>
            <a:xfrm>
              <a:off x="11139749" y="1924090"/>
              <a:ext cx="974448" cy="1136856"/>
              <a:chOff x="11139749" y="1924090"/>
              <a:chExt cx="974448" cy="1136856"/>
            </a:xfrm>
          </p:grpSpPr>
          <p:pic>
            <p:nvPicPr>
              <p:cNvPr id="21" name="Graphic 20">
                <a:extLst>
                  <a:ext uri="{FF2B5EF4-FFF2-40B4-BE49-F238E27FC236}">
                    <a16:creationId xmlns:a16="http://schemas.microsoft.com/office/drawing/2014/main" id="{2F62BD01-741F-4E4A-9B48-D94FCBA0C37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39749" y="1924090"/>
                <a:ext cx="974448" cy="1136856"/>
              </a:xfrm>
              <a:prstGeom prst="rect">
                <a:avLst/>
              </a:prstGeom>
            </p:spPr>
          </p:pic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3E062A31-FB45-448C-B5AF-9BC99CF0065A}"/>
                  </a:ext>
                </a:extLst>
              </p:cNvPr>
              <p:cNvSpPr txBox="1"/>
              <p:nvPr/>
            </p:nvSpPr>
            <p:spPr>
              <a:xfrm>
                <a:off x="11276011" y="2341999"/>
                <a:ext cx="646634" cy="24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F</a:t>
                </a:r>
              </a:p>
            </p:txBody>
          </p:sp>
        </p:grpSp>
        <p:grpSp>
          <p:nvGrpSpPr>
            <p:cNvPr id="59" name="Group 58">
              <a:extLst>
                <a:ext uri="{FF2B5EF4-FFF2-40B4-BE49-F238E27FC236}">
                  <a16:creationId xmlns:a16="http://schemas.microsoft.com/office/drawing/2014/main" id="{F7013984-87D8-4F4C-A286-5003F774EF77}"/>
                </a:ext>
              </a:extLst>
            </p:cNvPr>
            <p:cNvGrpSpPr/>
            <p:nvPr/>
          </p:nvGrpSpPr>
          <p:grpSpPr>
            <a:xfrm>
              <a:off x="11161962" y="-101153"/>
              <a:ext cx="974448" cy="1136856"/>
              <a:chOff x="11161962" y="-101153"/>
              <a:chExt cx="974448" cy="1136856"/>
            </a:xfrm>
          </p:grpSpPr>
          <p:pic>
            <p:nvPicPr>
              <p:cNvPr id="31" name="Graphic 30">
                <a:extLst>
                  <a:ext uri="{FF2B5EF4-FFF2-40B4-BE49-F238E27FC236}">
                    <a16:creationId xmlns:a16="http://schemas.microsoft.com/office/drawing/2014/main" id="{AAB9222F-9EFD-412A-A7A3-BEB3A75BE2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61962" y="-101153"/>
                <a:ext cx="974448" cy="1136856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CEC0949-E57E-4554-B1DA-DF8711EB2C0D}"/>
                  </a:ext>
                </a:extLst>
              </p:cNvPr>
              <p:cNvSpPr txBox="1"/>
              <p:nvPr/>
            </p:nvSpPr>
            <p:spPr>
              <a:xfrm>
                <a:off x="11292648" y="316756"/>
                <a:ext cx="657784" cy="24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E</a:t>
                </a:r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76140C7C-6E66-45BC-B423-DB886DFFCCC2}"/>
                </a:ext>
              </a:extLst>
            </p:cNvPr>
            <p:cNvGrpSpPr/>
            <p:nvPr/>
          </p:nvGrpSpPr>
          <p:grpSpPr>
            <a:xfrm>
              <a:off x="11712585" y="880323"/>
              <a:ext cx="974446" cy="1136854"/>
              <a:chOff x="7221161" y="1954650"/>
              <a:chExt cx="1400539" cy="1633964"/>
            </a:xfrm>
          </p:grpSpPr>
          <p:pic>
            <p:nvPicPr>
              <p:cNvPr id="63" name="Graphic 62">
                <a:extLst>
                  <a:ext uri="{FF2B5EF4-FFF2-40B4-BE49-F238E27FC236}">
                    <a16:creationId xmlns:a16="http://schemas.microsoft.com/office/drawing/2014/main" id="{6C0F3E74-496D-429B-A07A-D73416972C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221161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17443BD3-D3B7-4120-B288-A07235873AB6}"/>
                  </a:ext>
                </a:extLst>
              </p:cNvPr>
              <p:cNvSpPr txBox="1"/>
              <p:nvPr/>
            </p:nvSpPr>
            <p:spPr>
              <a:xfrm>
                <a:off x="7394774" y="2570349"/>
                <a:ext cx="977457" cy="346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G</a:t>
                </a:r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7100" y="342900"/>
            <a:ext cx="7777988" cy="415499"/>
          </a:xfrm>
        </p:spPr>
        <p:txBody>
          <a:bodyPr/>
          <a:lstStyle/>
          <a:p>
            <a:r>
              <a:rPr lang="en-US"/>
              <a:t>Virtual actors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13" name="!!AppA">
            <a:extLst>
              <a:ext uri="{FF2B5EF4-FFF2-40B4-BE49-F238E27FC236}">
                <a16:creationId xmlns:a16="http://schemas.microsoft.com/office/drawing/2014/main" id="{84E5AC79-DC80-4CEC-8559-2C80EC45A927}"/>
              </a:ext>
            </a:extLst>
          </p:cNvPr>
          <p:cNvGrpSpPr/>
          <p:nvPr/>
        </p:nvGrpSpPr>
        <p:grpSpPr>
          <a:xfrm>
            <a:off x="1185365" y="1995942"/>
            <a:ext cx="1249849" cy="1458155"/>
            <a:chOff x="3444424" y="1954650"/>
            <a:chExt cx="1400542" cy="1633964"/>
          </a:xfrm>
        </p:grpSpPr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052A87E3-D11C-452B-AC9C-91771220040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1FB32F3-4B2A-486E-80EC-2053CCFD8A18}"/>
                </a:ext>
              </a:extLst>
            </p:cNvPr>
            <p:cNvSpPr txBox="1"/>
            <p:nvPr/>
          </p:nvSpPr>
          <p:spPr>
            <a:xfrm>
              <a:off x="3750520" y="2525411"/>
              <a:ext cx="719158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20901D22-E7D9-416D-BC2E-DDF9B51DFCBC}"/>
              </a:ext>
            </a:extLst>
          </p:cNvPr>
          <p:cNvCxnSpPr>
            <a:cxnSpLocks/>
            <a:stCxn id="14" idx="3"/>
            <a:endCxn id="64" idx="1"/>
          </p:cNvCxnSpPr>
          <p:nvPr/>
        </p:nvCxnSpPr>
        <p:spPr>
          <a:xfrm>
            <a:off x="2435214" y="2725019"/>
            <a:ext cx="637007" cy="0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Graphic 63">
            <a:extLst>
              <a:ext uri="{FF2B5EF4-FFF2-40B4-BE49-F238E27FC236}">
                <a16:creationId xmlns:a16="http://schemas.microsoft.com/office/drawing/2014/main" id="{55EAACE1-69DA-4494-BEB7-2141A0F30C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072221" y="2356032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23" name="Graphic 22">
            <a:extLst>
              <a:ext uri="{FF2B5EF4-FFF2-40B4-BE49-F238E27FC236}">
                <a16:creationId xmlns:a16="http://schemas.microsoft.com/office/drawing/2014/main" id="{152566A4-E326-43CB-881E-E51AC2ECC1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027" y="343546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D2DD630-C099-4DF1-B8AB-C9C6D856A424}"/>
              </a:ext>
            </a:extLst>
          </p:cNvPr>
          <p:cNvCxnSpPr>
            <a:cxnSpLocks/>
            <a:stCxn id="27" idx="3"/>
            <a:endCxn id="25" idx="1"/>
          </p:cNvCxnSpPr>
          <p:nvPr/>
        </p:nvCxnSpPr>
        <p:spPr>
          <a:xfrm>
            <a:off x="6554577" y="1074942"/>
            <a:ext cx="383206" cy="3629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F9D2B8F-4A75-4CA0-9736-EAB9B5CCB544}"/>
              </a:ext>
            </a:extLst>
          </p:cNvPr>
          <p:cNvCxnSpPr>
            <a:cxnSpLocks/>
            <a:stCxn id="64" idx="3"/>
            <a:endCxn id="27" idx="1"/>
          </p:cNvCxnSpPr>
          <p:nvPr/>
        </p:nvCxnSpPr>
        <p:spPr>
          <a:xfrm flipV="1">
            <a:off x="3704770" y="1074943"/>
            <a:ext cx="2217257" cy="1650077"/>
          </a:xfrm>
          <a:prstGeom prst="bentConnector3">
            <a:avLst>
              <a:gd name="adj1" fmla="val 8678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127E2DCD-1C06-4894-A9BC-24FD65244878}"/>
              </a:ext>
            </a:extLst>
          </p:cNvPr>
          <p:cNvGrpSpPr/>
          <p:nvPr/>
        </p:nvGrpSpPr>
        <p:grpSpPr>
          <a:xfrm>
            <a:off x="504446" y="3473284"/>
            <a:ext cx="4980762" cy="1080203"/>
            <a:chOff x="672594" y="4631042"/>
            <a:chExt cx="6641016" cy="144027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92BC637-A204-434E-A41C-BAB14F47BE15}"/>
                </a:ext>
              </a:extLst>
            </p:cNvPr>
            <p:cNvSpPr txBox="1"/>
            <p:nvPr/>
          </p:nvSpPr>
          <p:spPr>
            <a:xfrm>
              <a:off x="672594" y="4631042"/>
              <a:ext cx="6641016" cy="55399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POST</a:t>
              </a:r>
              <a:endParaRPr lang="en-US" sz="1200">
                <a:solidFill>
                  <a:srgbClr val="202192"/>
                </a:solidFill>
                <a:latin typeface="+mj-lt"/>
              </a:endParaRPr>
            </a:p>
            <a:p>
              <a:pPr algn="ctr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</a:rPr>
                <a:t>http://localhost:3500/v1.0/actors/MyActor/A/method/update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6C36D1E-29A0-4D2B-8877-D87E6FF3F2AE}"/>
                </a:ext>
              </a:extLst>
            </p:cNvPr>
            <p:cNvSpPr txBox="1"/>
            <p:nvPr/>
          </p:nvSpPr>
          <p:spPr>
            <a:xfrm>
              <a:off x="3033203" y="5455759"/>
              <a:ext cx="1919799" cy="615553"/>
            </a:xfrm>
            <a:prstGeom prst="rect">
              <a:avLst/>
            </a:prstGeom>
            <a:solidFill>
              <a:schemeClr val="bg1"/>
            </a:solidFill>
            <a:effectLst>
              <a:outerShdw blurRad="63500" algn="ctr" rotWithShape="0">
                <a:prstClr val="black">
                  <a:alpha val="40000"/>
                </a:prstClr>
              </a:outerShdw>
            </a:effectLst>
          </p:spPr>
          <p:txBody>
            <a:bodyPr wrap="square" lIns="137160" tIns="137160" rIns="137160" bIns="137160" anchor="ctr">
              <a:spAutoFit/>
            </a:bodyPr>
            <a:lstStyle/>
            <a:p>
              <a:pPr algn="ctr" fontAlgn="base"/>
              <a:r>
                <a:rPr lang="en-US" sz="1200">
                  <a:solidFill>
                    <a:srgbClr val="202192"/>
                  </a:solidFill>
                  <a:latin typeface="Consolas" panose="020B0609020204030204" pitchFamily="49" charset="0"/>
                  <a:ea typeface="Segoe UI Symbol" panose="020B0502040204020203" pitchFamily="34" charset="0"/>
                </a:rPr>
                <a:t>{"speed":"1"}</a:t>
              </a: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E6E2C355-F2DA-406E-BCA1-94F11E0AC40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922027" y="70595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0C7EE7D-5402-4136-9325-2FA4CCB69006}"/>
              </a:ext>
            </a:extLst>
          </p:cNvPr>
          <p:cNvCxnSpPr>
            <a:cxnSpLocks/>
            <a:stCxn id="64" idx="0"/>
            <a:endCxn id="11" idx="2"/>
          </p:cNvCxnSpPr>
          <p:nvPr/>
        </p:nvCxnSpPr>
        <p:spPr>
          <a:xfrm flipV="1">
            <a:off x="3388496" y="1983421"/>
            <a:ext cx="1488" cy="372611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6" name="Group 95">
            <a:extLst>
              <a:ext uri="{FF2B5EF4-FFF2-40B4-BE49-F238E27FC236}">
                <a16:creationId xmlns:a16="http://schemas.microsoft.com/office/drawing/2014/main" id="{09A45AB1-0B41-4FF9-97DB-5ED58C6D9FC1}"/>
              </a:ext>
            </a:extLst>
          </p:cNvPr>
          <p:cNvGrpSpPr/>
          <p:nvPr/>
        </p:nvGrpSpPr>
        <p:grpSpPr>
          <a:xfrm>
            <a:off x="3073709" y="1245446"/>
            <a:ext cx="2229035" cy="737975"/>
            <a:chOff x="4098278" y="1660595"/>
            <a:chExt cx="2972047" cy="98396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50E1EC97-76B2-4D49-807E-53413CF4B4F6}"/>
                </a:ext>
              </a:extLst>
            </p:cNvPr>
            <p:cNvGrpSpPr/>
            <p:nvPr/>
          </p:nvGrpSpPr>
          <p:grpSpPr>
            <a:xfrm>
              <a:off x="4098278" y="1660595"/>
              <a:ext cx="843399" cy="983966"/>
              <a:chOff x="4597460" y="1724939"/>
              <a:chExt cx="843399" cy="983966"/>
            </a:xfrm>
          </p:grpSpPr>
          <p:pic>
            <p:nvPicPr>
              <p:cNvPr id="11" name="Graphic 10">
                <a:extLst>
                  <a:ext uri="{FF2B5EF4-FFF2-40B4-BE49-F238E27FC236}">
                    <a16:creationId xmlns:a16="http://schemas.microsoft.com/office/drawing/2014/main" id="{9E145F7C-D166-414E-AE00-932A714D04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/>
              <a:stretch/>
            </p:blipFill>
            <p:spPr>
              <a:xfrm>
                <a:off x="4597460" y="1724939"/>
                <a:ext cx="843399" cy="983966"/>
              </a:xfrm>
              <a:prstGeom prst="rect">
                <a:avLst/>
              </a:prstGeom>
              <a:effectLst/>
            </p:spPr>
          </p:pic>
          <p:pic>
            <p:nvPicPr>
              <p:cNvPr id="16" name="Graphic 15">
                <a:extLst>
                  <a:ext uri="{FF2B5EF4-FFF2-40B4-BE49-F238E27FC236}">
                    <a16:creationId xmlns:a16="http://schemas.microsoft.com/office/drawing/2014/main" id="{16C6D8CA-ED97-406B-99AF-4A94F83E64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 t="10685" b="10685"/>
              <a:stretch/>
            </p:blipFill>
            <p:spPr>
              <a:xfrm>
                <a:off x="4723538" y="1863350"/>
                <a:ext cx="568128" cy="446718"/>
              </a:xfrm>
              <a:prstGeom prst="rect">
                <a:avLst/>
              </a:prstGeom>
            </p:spPr>
          </p:pic>
        </p:grp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B2809325-5D54-48FF-A186-02F64C3FDE44}"/>
                </a:ext>
              </a:extLst>
            </p:cNvPr>
            <p:cNvSpPr txBox="1"/>
            <p:nvPr/>
          </p:nvSpPr>
          <p:spPr>
            <a:xfrm>
              <a:off x="5085009" y="1866694"/>
              <a:ext cx="1985316" cy="4156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013">
                  <a:solidFill>
                    <a:srgbClr val="202192"/>
                  </a:solidFill>
                  <a:latin typeface="+mj-lt"/>
                </a:rPr>
                <a:t>Dapr actor placement service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31DDDE6-0A41-4E9D-AF07-F069D7A1384D}"/>
                </a:ext>
              </a:extLst>
            </p:cNvPr>
            <p:cNvSpPr txBox="1"/>
            <p:nvPr/>
          </p:nvSpPr>
          <p:spPr>
            <a:xfrm>
              <a:off x="4173927" y="2192548"/>
              <a:ext cx="668987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825">
                  <a:solidFill>
                    <a:srgbClr val="202192"/>
                  </a:solidFill>
                  <a:latin typeface="+mj-lt"/>
                </a:rPr>
                <a:t>Placement</a:t>
              </a:r>
            </a:p>
          </p:txBody>
        </p:sp>
      </p:grpSp>
      <p:grpSp>
        <p:nvGrpSpPr>
          <p:cNvPr id="92" name="Group 91">
            <a:extLst>
              <a:ext uri="{FF2B5EF4-FFF2-40B4-BE49-F238E27FC236}">
                <a16:creationId xmlns:a16="http://schemas.microsoft.com/office/drawing/2014/main" id="{182FB564-0A9A-4963-864F-11D1B49D5FD6}"/>
              </a:ext>
            </a:extLst>
          </p:cNvPr>
          <p:cNvGrpSpPr/>
          <p:nvPr/>
        </p:nvGrpSpPr>
        <p:grpSpPr>
          <a:xfrm>
            <a:off x="6820570" y="2675922"/>
            <a:ext cx="2171030" cy="2532864"/>
            <a:chOff x="9272081" y="3054469"/>
            <a:chExt cx="3774867" cy="4404005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7BE6CFC-1267-47CE-B413-BD21528DED8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9272081" y="3054469"/>
              <a:ext cx="3774867" cy="4404005"/>
            </a:xfrm>
            <a:prstGeom prst="rect">
              <a:avLst/>
            </a:prstGeom>
          </p:spPr>
        </p:pic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B6E45EA-4656-497E-A2A5-7ED74A2E4B31}"/>
                </a:ext>
              </a:extLst>
            </p:cNvPr>
            <p:cNvGrpSpPr/>
            <p:nvPr/>
          </p:nvGrpSpPr>
          <p:grpSpPr>
            <a:xfrm>
              <a:off x="9477934" y="4502268"/>
              <a:ext cx="974448" cy="1136856"/>
              <a:chOff x="9482507" y="864057"/>
              <a:chExt cx="974448" cy="1136856"/>
            </a:xfrm>
          </p:grpSpPr>
          <p:pic>
            <p:nvPicPr>
              <p:cNvPr id="67" name="Graphic 66">
                <a:extLst>
                  <a:ext uri="{FF2B5EF4-FFF2-40B4-BE49-F238E27FC236}">
                    <a16:creationId xmlns:a16="http://schemas.microsoft.com/office/drawing/2014/main" id="{F029CC64-A40D-4032-BC81-10105C32879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9482507" y="864057"/>
                <a:ext cx="974448" cy="1136856"/>
              </a:xfrm>
              <a:prstGeom prst="rect">
                <a:avLst/>
              </a:prstGeom>
            </p:spPr>
          </p:pic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5BAC54C2-2C49-4C68-9E49-8976D97377F7}"/>
                  </a:ext>
                </a:extLst>
              </p:cNvPr>
              <p:cNvSpPr txBox="1"/>
              <p:nvPr/>
            </p:nvSpPr>
            <p:spPr>
              <a:xfrm>
                <a:off x="9618771" y="1281966"/>
                <a:ext cx="646634" cy="24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Z</a:t>
                </a:r>
              </a:p>
            </p:txBody>
          </p:sp>
        </p:grpSp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4DBEC1B9-6759-4F2A-AC2F-9C2ABAA2214D}"/>
                </a:ext>
              </a:extLst>
            </p:cNvPr>
            <p:cNvGrpSpPr/>
            <p:nvPr/>
          </p:nvGrpSpPr>
          <p:grpSpPr>
            <a:xfrm>
              <a:off x="10060101" y="5555826"/>
              <a:ext cx="974446" cy="1136854"/>
              <a:chOff x="7230684" y="1954650"/>
              <a:chExt cx="1400539" cy="1633964"/>
            </a:xfrm>
          </p:grpSpPr>
          <p:pic>
            <p:nvPicPr>
              <p:cNvPr id="70" name="Graphic 69">
                <a:extLst>
                  <a:ext uri="{FF2B5EF4-FFF2-40B4-BE49-F238E27FC236}">
                    <a16:creationId xmlns:a16="http://schemas.microsoft.com/office/drawing/2014/main" id="{664460AC-7E37-404B-BDB2-C1C5C215F8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230684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474923A5-CDCA-40B9-9990-44516B41704C}"/>
                  </a:ext>
                </a:extLst>
              </p:cNvPr>
              <p:cNvSpPr txBox="1"/>
              <p:nvPr/>
            </p:nvSpPr>
            <p:spPr>
              <a:xfrm>
                <a:off x="7420316" y="2570349"/>
                <a:ext cx="945411" cy="346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X</a:t>
                </a:r>
              </a:p>
            </p:txBody>
          </p:sp>
        </p:grpSp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75D2949C-5EFF-4B50-86B0-07A6D7A29EF5}"/>
                </a:ext>
              </a:extLst>
            </p:cNvPr>
            <p:cNvSpPr txBox="1"/>
            <p:nvPr/>
          </p:nvSpPr>
          <p:spPr>
            <a:xfrm>
              <a:off x="10671491" y="4565592"/>
              <a:ext cx="742402" cy="1003397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>
                <a:defRPr/>
              </a:pPr>
              <a:r>
                <a:rPr lang="en-US">
                  <a:solidFill>
                    <a:srgbClr val="202192"/>
                  </a:solidFill>
                  <a:latin typeface="Segoe UI Semibold"/>
                </a:rPr>
                <a:t>My</a:t>
              </a:r>
            </a:p>
            <a:p>
              <a:pPr algn="ctr">
                <a:defRPr/>
              </a:pPr>
              <a:r>
                <a:rPr lang="en-US">
                  <a:solidFill>
                    <a:srgbClr val="202192"/>
                  </a:solidFill>
                  <a:latin typeface="Segoe UI Semibold"/>
                </a:rPr>
                <a:t>Actor</a:t>
              </a:r>
            </a:p>
            <a:p>
              <a:pPr algn="ctr">
                <a:defRPr/>
              </a:pPr>
              <a:r>
                <a:rPr lang="en-US" sz="1050">
                  <a:solidFill>
                    <a:srgbClr val="202192"/>
                  </a:solidFill>
                  <a:latin typeface="Segoe UI Semibold"/>
                </a:rPr>
                <a:t>Pod 2</a:t>
              </a:r>
            </a:p>
          </p:txBody>
        </p: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E814A9A7-6CF7-4771-8AF3-C0A82187A491}"/>
                </a:ext>
              </a:extLst>
            </p:cNvPr>
            <p:cNvGrpSpPr/>
            <p:nvPr/>
          </p:nvGrpSpPr>
          <p:grpSpPr>
            <a:xfrm>
              <a:off x="10060093" y="3531840"/>
              <a:ext cx="974448" cy="1136856"/>
              <a:chOff x="10064666" y="-106371"/>
              <a:chExt cx="974448" cy="1136856"/>
            </a:xfrm>
          </p:grpSpPr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97FA8289-EE96-4346-A329-9ACFC2B26A9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0064666" y="-106371"/>
                <a:ext cx="974448" cy="1136856"/>
              </a:xfrm>
              <a:prstGeom prst="rect">
                <a:avLst/>
              </a:prstGeom>
            </p:spPr>
          </p:pic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1C324680-1B29-42B4-AAC6-2968BEF98436}"/>
                  </a:ext>
                </a:extLst>
              </p:cNvPr>
              <p:cNvSpPr txBox="1"/>
              <p:nvPr/>
            </p:nvSpPr>
            <p:spPr>
              <a:xfrm>
                <a:off x="10195352" y="311538"/>
                <a:ext cx="657784" cy="24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Y</a:t>
                </a:r>
              </a:p>
            </p:txBody>
          </p:sp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5470D92-438F-4DA7-8595-0E350CB3E447}"/>
                </a:ext>
              </a:extLst>
            </p:cNvPr>
            <p:cNvGrpSpPr/>
            <p:nvPr/>
          </p:nvGrpSpPr>
          <p:grpSpPr>
            <a:xfrm>
              <a:off x="11141799" y="5562301"/>
              <a:ext cx="974448" cy="1136856"/>
              <a:chOff x="11146372" y="1924090"/>
              <a:chExt cx="974448" cy="1136856"/>
            </a:xfrm>
          </p:grpSpPr>
          <p:pic>
            <p:nvPicPr>
              <p:cNvPr id="79" name="Graphic 78">
                <a:extLst>
                  <a:ext uri="{FF2B5EF4-FFF2-40B4-BE49-F238E27FC236}">
                    <a16:creationId xmlns:a16="http://schemas.microsoft.com/office/drawing/2014/main" id="{EFC9487A-7468-4C32-9564-996A65DD9A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46372" y="1924090"/>
                <a:ext cx="974448" cy="1136856"/>
              </a:xfrm>
              <a:prstGeom prst="rect">
                <a:avLst/>
              </a:prstGeom>
            </p:spPr>
          </p:pic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59F3A7A7-F45B-4F2B-8F94-6059552C9035}"/>
                  </a:ext>
                </a:extLst>
              </p:cNvPr>
              <p:cNvSpPr txBox="1"/>
              <p:nvPr/>
            </p:nvSpPr>
            <p:spPr>
              <a:xfrm>
                <a:off x="11271485" y="2341999"/>
                <a:ext cx="668933" cy="24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U</a:t>
                </a:r>
              </a:p>
            </p:txBody>
          </p:sp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BC17C398-AF60-4D26-891B-38F7B67A9D4A}"/>
                </a:ext>
              </a:extLst>
            </p:cNvPr>
            <p:cNvGrpSpPr/>
            <p:nvPr/>
          </p:nvGrpSpPr>
          <p:grpSpPr>
            <a:xfrm>
              <a:off x="11164012" y="3537058"/>
              <a:ext cx="974448" cy="1136856"/>
              <a:chOff x="11168585" y="-101153"/>
              <a:chExt cx="974448" cy="1136856"/>
            </a:xfrm>
          </p:grpSpPr>
          <p:pic>
            <p:nvPicPr>
              <p:cNvPr id="82" name="Graphic 81">
                <a:extLst>
                  <a:ext uri="{FF2B5EF4-FFF2-40B4-BE49-F238E27FC236}">
                    <a16:creationId xmlns:a16="http://schemas.microsoft.com/office/drawing/2014/main" id="{0DF4ACB5-9703-4089-AB8D-5855F391D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1168585" y="-101153"/>
                <a:ext cx="974448" cy="1136856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3615F084-F984-4B22-AF6C-75B2816CD2ED}"/>
                  </a:ext>
                </a:extLst>
              </p:cNvPr>
              <p:cNvSpPr txBox="1"/>
              <p:nvPr/>
            </p:nvSpPr>
            <p:spPr>
              <a:xfrm>
                <a:off x="11299271" y="316756"/>
                <a:ext cx="657784" cy="24081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V</a:t>
                </a:r>
              </a:p>
            </p:txBody>
          </p:sp>
        </p:grp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FBA13B89-6D3D-44BB-BA86-8608DC454710}"/>
                </a:ext>
              </a:extLst>
            </p:cNvPr>
            <p:cNvGrpSpPr/>
            <p:nvPr/>
          </p:nvGrpSpPr>
          <p:grpSpPr>
            <a:xfrm>
              <a:off x="11714638" y="4518534"/>
              <a:ext cx="974446" cy="1136854"/>
              <a:chOff x="7230684" y="1954650"/>
              <a:chExt cx="1400539" cy="1633964"/>
            </a:xfrm>
          </p:grpSpPr>
          <p:pic>
            <p:nvPicPr>
              <p:cNvPr id="85" name="Graphic 84">
                <a:extLst>
                  <a:ext uri="{FF2B5EF4-FFF2-40B4-BE49-F238E27FC236}">
                    <a16:creationId xmlns:a16="http://schemas.microsoft.com/office/drawing/2014/main" id="{D1C4431A-D999-435E-B400-545383989E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/>
              <a:stretch/>
            </p:blipFill>
            <p:spPr>
              <a:xfrm>
                <a:off x="7230684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3A35B2BF-9BBA-4870-B7E1-8EBF12A52E8F}"/>
                  </a:ext>
                </a:extLst>
              </p:cNvPr>
              <p:cNvSpPr txBox="1"/>
              <p:nvPr/>
            </p:nvSpPr>
            <p:spPr>
              <a:xfrm>
                <a:off x="7428331" y="2570349"/>
                <a:ext cx="929385" cy="3461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Actor 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755837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46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Observability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26D81888-3629-4A3B-AC1C-A3F595B2EFE6}"/>
              </a:ext>
            </a:extLst>
          </p:cNvPr>
          <p:cNvGrpSpPr/>
          <p:nvPr/>
        </p:nvGrpSpPr>
        <p:grpSpPr>
          <a:xfrm>
            <a:off x="3455145" y="4140544"/>
            <a:ext cx="734719" cy="201978"/>
            <a:chOff x="4606859" y="5520725"/>
            <a:chExt cx="979625" cy="269304"/>
          </a:xfrm>
        </p:grpSpPr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97E787C4-3DA4-4328-B8AD-272843FA7F66}"/>
                </a:ext>
              </a:extLst>
            </p:cNvPr>
            <p:cNvCxnSpPr>
              <a:cxnSpLocks/>
              <a:stCxn id="67" idx="3"/>
              <a:endCxn id="37" idx="3"/>
            </p:cNvCxnSpPr>
            <p:nvPr/>
          </p:nvCxnSpPr>
          <p:spPr>
            <a:xfrm flipV="1">
              <a:off x="4606859" y="5655377"/>
              <a:ext cx="731340" cy="4036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424D33EA-2082-4FA6-A365-97ECEDD3F895}"/>
                </a:ext>
              </a:extLst>
            </p:cNvPr>
            <p:cNvSpPr/>
            <p:nvPr/>
          </p:nvSpPr>
          <p:spPr bwMode="auto">
            <a:xfrm>
              <a:off x="5338199" y="5520725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CBB77B95-2CD1-4CC7-B1D8-568FB12A0FB3}"/>
              </a:ext>
            </a:extLst>
          </p:cNvPr>
          <p:cNvGrpSpPr/>
          <p:nvPr/>
        </p:nvGrpSpPr>
        <p:grpSpPr>
          <a:xfrm>
            <a:off x="4069087" y="4202434"/>
            <a:ext cx="687431" cy="78199"/>
            <a:chOff x="5425449" y="5603245"/>
            <a:chExt cx="916574" cy="104265"/>
          </a:xfrm>
        </p:grpSpPr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95D38A84-0D45-4485-A26A-D5170C8E650A}"/>
                </a:ext>
              </a:extLst>
            </p:cNvPr>
            <p:cNvSpPr/>
            <p:nvPr/>
          </p:nvSpPr>
          <p:spPr bwMode="auto">
            <a:xfrm>
              <a:off x="5425449" y="5603245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FCA9F05-68DA-44E0-BBB7-23FFA6E5AAF6}"/>
                </a:ext>
              </a:extLst>
            </p:cNvPr>
            <p:cNvCxnSpPr>
              <a:cxnSpLocks/>
              <a:stCxn id="40" idx="6"/>
              <a:endCxn id="73" idx="1"/>
            </p:cNvCxnSpPr>
            <p:nvPr/>
          </p:nvCxnSpPr>
          <p:spPr>
            <a:xfrm flipV="1">
              <a:off x="5529713" y="5647727"/>
              <a:ext cx="812310" cy="765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ight Brace 62">
            <a:extLst>
              <a:ext uri="{FF2B5EF4-FFF2-40B4-BE49-F238E27FC236}">
                <a16:creationId xmlns:a16="http://schemas.microsoft.com/office/drawing/2014/main" id="{01BE2DE9-4665-4CE8-B166-9E5F30C7F9AC}"/>
              </a:ext>
            </a:extLst>
          </p:cNvPr>
          <p:cNvSpPr/>
          <p:nvPr/>
        </p:nvSpPr>
        <p:spPr>
          <a:xfrm rot="5400000">
            <a:off x="4358657" y="-262963"/>
            <a:ext cx="529815" cy="7948403"/>
          </a:xfrm>
          <a:prstGeom prst="rightBrace">
            <a:avLst>
              <a:gd name="adj1" fmla="val 31496"/>
              <a:gd name="adj2" fmla="val 82061"/>
            </a:avLst>
          </a:prstGeom>
          <a:ln w="28575">
            <a:solidFill>
              <a:srgbClr val="202192"/>
            </a:solidFill>
            <a:headEnd type="none" w="lg" len="med"/>
            <a:tailEnd type="none" w="lg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E875B5B3-3723-4195-8AD3-5303B386B5A0}"/>
              </a:ext>
            </a:extLst>
          </p:cNvPr>
          <p:cNvGrpSpPr/>
          <p:nvPr/>
        </p:nvGrpSpPr>
        <p:grpSpPr>
          <a:xfrm>
            <a:off x="697165" y="4015945"/>
            <a:ext cx="2757980" cy="457230"/>
            <a:chOff x="5807586" y="3190815"/>
            <a:chExt cx="3677306" cy="609640"/>
          </a:xfrm>
        </p:grpSpPr>
        <p:sp>
          <p:nvSpPr>
            <p:cNvPr id="67" name="Rounded Rectangle 5">
              <a:extLst>
                <a:ext uri="{FF2B5EF4-FFF2-40B4-BE49-F238E27FC236}">
                  <a16:creationId xmlns:a16="http://schemas.microsoft.com/office/drawing/2014/main" id="{381F62B3-FA9C-4922-862E-F61AF01A08CE}"/>
                </a:ext>
              </a:extLst>
            </p:cNvPr>
            <p:cNvSpPr/>
            <p:nvPr/>
          </p:nvSpPr>
          <p:spPr bwMode="auto">
            <a:xfrm>
              <a:off x="5807586" y="3190815"/>
              <a:ext cx="3677306" cy="6096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1500" err="1">
                  <a:solidFill>
                    <a:srgbClr val="000000"/>
                  </a:solidFill>
                  <a:latin typeface="Segoe UI Semibold"/>
                </a:rPr>
                <a:t>OpenTelemetry</a:t>
              </a:r>
              <a:r>
                <a:rPr lang="en-US" sz="1500">
                  <a:solidFill>
                    <a:srgbClr val="000000"/>
                  </a:solidFill>
                  <a:latin typeface="Segoe UI Semibold"/>
                </a:rPr>
                <a:t> collector</a:t>
              </a:r>
            </a:p>
          </p:txBody>
        </p:sp>
        <p:pic>
          <p:nvPicPr>
            <p:cNvPr id="68" name="Picture 2">
              <a:extLst>
                <a:ext uri="{FF2B5EF4-FFF2-40B4-BE49-F238E27FC236}">
                  <a16:creationId xmlns:a16="http://schemas.microsoft.com/office/drawing/2014/main" id="{96084ACA-8BDD-46D8-8461-D4D8A90E315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-8039" b="-8039"/>
            <a:stretch/>
          </p:blipFill>
          <p:spPr bwMode="auto">
            <a:xfrm>
              <a:off x="5962294" y="3254767"/>
              <a:ext cx="415012" cy="4817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D67967B0-2E9E-42CE-A2CD-AB84F4534A42}"/>
              </a:ext>
            </a:extLst>
          </p:cNvPr>
          <p:cNvGrpSpPr/>
          <p:nvPr/>
        </p:nvGrpSpPr>
        <p:grpSpPr>
          <a:xfrm>
            <a:off x="4756518" y="4007180"/>
            <a:ext cx="3690317" cy="457230"/>
            <a:chOff x="6342023" y="5342907"/>
            <a:chExt cx="4920423" cy="609640"/>
          </a:xfrm>
        </p:grpSpPr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0346B7DF-80EF-459C-AC31-A1B3A46FFD0C}"/>
                </a:ext>
              </a:extLst>
            </p:cNvPr>
            <p:cNvGrpSpPr/>
            <p:nvPr/>
          </p:nvGrpSpPr>
          <p:grpSpPr>
            <a:xfrm>
              <a:off x="6342023" y="5342907"/>
              <a:ext cx="4920423" cy="609640"/>
              <a:chOff x="5807585" y="3190815"/>
              <a:chExt cx="4920423" cy="609640"/>
            </a:xfrm>
          </p:grpSpPr>
          <p:sp>
            <p:nvSpPr>
              <p:cNvPr id="73" name="Rounded Rectangle 5">
                <a:extLst>
                  <a:ext uri="{FF2B5EF4-FFF2-40B4-BE49-F238E27FC236}">
                    <a16:creationId xmlns:a16="http://schemas.microsoft.com/office/drawing/2014/main" id="{5B58B0A3-2E14-4952-B77E-72335078B51C}"/>
                  </a:ext>
                </a:extLst>
              </p:cNvPr>
              <p:cNvSpPr/>
              <p:nvPr/>
            </p:nvSpPr>
            <p:spPr bwMode="auto">
              <a:xfrm>
                <a:off x="5807585" y="3190815"/>
                <a:ext cx="4920423" cy="60964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000000"/>
                    </a:solidFill>
                    <a:latin typeface="Segoe UI Semibold"/>
                  </a:rPr>
                  <a:t>Logging &amp;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200">
                    <a:solidFill>
                      <a:srgbClr val="000000"/>
                    </a:solidFill>
                    <a:latin typeface="Segoe UI Semibold"/>
                  </a:rPr>
                  <a:t>tracing extensions</a:t>
                </a:r>
              </a:p>
            </p:txBody>
          </p:sp>
          <p:pic>
            <p:nvPicPr>
              <p:cNvPr id="74" name="Picture 2">
                <a:extLst>
                  <a:ext uri="{FF2B5EF4-FFF2-40B4-BE49-F238E27FC236}">
                    <a16:creationId xmlns:a16="http://schemas.microsoft.com/office/drawing/2014/main" id="{8D53F784-CC71-45D4-8C76-E2A32F8F1E8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-10089" t="-13379" r="-10089" b="-13379"/>
              <a:stretch/>
            </p:blipFill>
            <p:spPr bwMode="auto">
              <a:xfrm>
                <a:off x="5894277" y="3266453"/>
                <a:ext cx="507246" cy="4583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323BEA7A-20A7-45C7-B513-BFE1D380DA3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8747364" y="5495039"/>
              <a:ext cx="305376" cy="305376"/>
            </a:xfrm>
            <a:prstGeom prst="rect">
              <a:avLst/>
            </a:prstGeom>
          </p:spPr>
        </p:pic>
        <p:pic>
          <p:nvPicPr>
            <p:cNvPr id="78" name="Picture 2" descr="See the source image">
              <a:extLst>
                <a:ext uri="{FF2B5EF4-FFF2-40B4-BE49-F238E27FC236}">
                  <a16:creationId xmlns:a16="http://schemas.microsoft.com/office/drawing/2014/main" id="{C4B4E1FD-7CCF-47F1-B6A7-28CC212EDF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261323" y="5484299"/>
              <a:ext cx="335626" cy="3356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0" name="Picture 4">
              <a:extLst>
                <a:ext uri="{FF2B5EF4-FFF2-40B4-BE49-F238E27FC236}">
                  <a16:creationId xmlns:a16="http://schemas.microsoft.com/office/drawing/2014/main" id="{E9E3B90B-8498-48AE-B2EF-8118545390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805532" y="5494277"/>
              <a:ext cx="285824" cy="339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6" descr="See the source image">
              <a:extLst>
                <a:ext uri="{FF2B5EF4-FFF2-40B4-BE49-F238E27FC236}">
                  <a16:creationId xmlns:a16="http://schemas.microsoft.com/office/drawing/2014/main" id="{2C98645A-1B49-40B6-849B-27F92B5DE28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58092" y="5492758"/>
              <a:ext cx="349572" cy="3495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4" name="Graphic 83">
              <a:extLst>
                <a:ext uri="{FF2B5EF4-FFF2-40B4-BE49-F238E27FC236}">
                  <a16:creationId xmlns:a16="http://schemas.microsoft.com/office/drawing/2014/main" id="{97D4F9E2-BB14-4253-BA50-C39F0CB3E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0299939" y="5491528"/>
              <a:ext cx="349572" cy="346531"/>
            </a:xfrm>
            <a:prstGeom prst="rect">
              <a:avLst/>
            </a:prstGeom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5AE57BE-A11B-4086-9A72-36024E6F2A9B}"/>
              </a:ext>
            </a:extLst>
          </p:cNvPr>
          <p:cNvGrpSpPr/>
          <p:nvPr/>
        </p:nvGrpSpPr>
        <p:grpSpPr>
          <a:xfrm>
            <a:off x="690181" y="419800"/>
            <a:ext cx="7732136" cy="2986733"/>
            <a:chOff x="920240" y="559734"/>
            <a:chExt cx="10309515" cy="3982310"/>
          </a:xfrm>
        </p:grpSpPr>
        <p:grpSp>
          <p:nvGrpSpPr>
            <p:cNvPr id="13" name="!!AppA">
              <a:extLst>
                <a:ext uri="{FF2B5EF4-FFF2-40B4-BE49-F238E27FC236}">
                  <a16:creationId xmlns:a16="http://schemas.microsoft.com/office/drawing/2014/main" id="{84E5AC79-DC80-4CEC-8559-2C80EC45A927}"/>
                </a:ext>
              </a:extLst>
            </p:cNvPr>
            <p:cNvGrpSpPr/>
            <p:nvPr/>
          </p:nvGrpSpPr>
          <p:grpSpPr>
            <a:xfrm>
              <a:off x="1027180" y="2597837"/>
              <a:ext cx="1666465" cy="1944207"/>
              <a:chOff x="3444424" y="1954650"/>
              <a:chExt cx="1400542" cy="1633964"/>
            </a:xfrm>
          </p:grpSpPr>
          <p:pic>
            <p:nvPicPr>
              <p:cNvPr id="14" name="Graphic 13">
                <a:extLst>
                  <a:ext uri="{FF2B5EF4-FFF2-40B4-BE49-F238E27FC236}">
                    <a16:creationId xmlns:a16="http://schemas.microsoft.com/office/drawing/2014/main" id="{052A87E3-D11C-452B-AC9C-9177122004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D1FB32F3-4B2A-486E-80EC-2053CCFD8A18}"/>
                  </a:ext>
                </a:extLst>
              </p:cNvPr>
              <p:cNvSpPr txBox="1"/>
              <p:nvPr/>
            </p:nvSpPr>
            <p:spPr>
              <a:xfrm>
                <a:off x="3750520" y="2525411"/>
                <a:ext cx="719158" cy="2586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chemeClr val="bg1"/>
                    </a:solidFill>
                    <a:latin typeface="+mj-lt"/>
                  </a:rPr>
                  <a:t>My App</a:t>
                </a:r>
              </a:p>
            </p:txBody>
          </p:sp>
        </p:grpSp>
        <p:cxnSp>
          <p:nvCxnSpPr>
            <p:cNvPr id="58" name="Straight Arrow Connector 57">
              <a:extLst>
                <a:ext uri="{FF2B5EF4-FFF2-40B4-BE49-F238E27FC236}">
                  <a16:creationId xmlns:a16="http://schemas.microsoft.com/office/drawing/2014/main" id="{20901D22-E7D9-416D-BC2E-DDF9B51DFCBC}"/>
                </a:ext>
              </a:extLst>
            </p:cNvPr>
            <p:cNvCxnSpPr>
              <a:cxnSpLocks/>
              <a:stCxn id="14" idx="3"/>
              <a:endCxn id="64" idx="1"/>
            </p:cNvCxnSpPr>
            <p:nvPr/>
          </p:nvCxnSpPr>
          <p:spPr>
            <a:xfrm>
              <a:off x="2693645" y="3569941"/>
              <a:ext cx="618250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4" name="Graphic 63">
              <a:extLst>
                <a:ext uri="{FF2B5EF4-FFF2-40B4-BE49-F238E27FC236}">
                  <a16:creationId xmlns:a16="http://schemas.microsoft.com/office/drawing/2014/main" id="{55EAACE1-69DA-4494-BEB7-2141A0F30C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3311895" y="3077957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D9E62B38-AB62-4B66-92E3-5073FBAE17FC}"/>
                </a:ext>
              </a:extLst>
            </p:cNvPr>
            <p:cNvCxnSpPr>
              <a:cxnSpLocks/>
              <a:stCxn id="64" idx="3"/>
              <a:endCxn id="20" idx="3"/>
            </p:cNvCxnSpPr>
            <p:nvPr/>
          </p:nvCxnSpPr>
          <p:spPr>
            <a:xfrm>
              <a:off x="4155295" y="3569941"/>
              <a:ext cx="378452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CDE7B107-BB8E-4E4C-B158-14E8E56B5DAC}"/>
                </a:ext>
              </a:extLst>
            </p:cNvPr>
            <p:cNvGrpSpPr/>
            <p:nvPr/>
          </p:nvGrpSpPr>
          <p:grpSpPr>
            <a:xfrm>
              <a:off x="4533747" y="3435290"/>
              <a:ext cx="248285" cy="269304"/>
              <a:chOff x="4560621" y="3351406"/>
              <a:chExt cx="248285" cy="269304"/>
            </a:xfrm>
          </p:grpSpPr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936D7E5D-429C-449E-9933-843C4AB2EE25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46E81F72-B9B6-436D-AF0B-35AD8B76BC99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CAF121F4-9A3F-4678-A7AC-58783CB1E2F9}"/>
                </a:ext>
              </a:extLst>
            </p:cNvPr>
            <p:cNvCxnSpPr>
              <a:cxnSpLocks/>
              <a:stCxn id="22" idx="6"/>
              <a:endCxn id="25" idx="1"/>
            </p:cNvCxnSpPr>
            <p:nvPr/>
          </p:nvCxnSpPr>
          <p:spPr>
            <a:xfrm flipV="1">
              <a:off x="4725261" y="3569942"/>
              <a:ext cx="581403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AF1EB864-72F1-41A5-96F8-19E3BB42BC22}"/>
                </a:ext>
              </a:extLst>
            </p:cNvPr>
            <p:cNvGrpSpPr/>
            <p:nvPr/>
          </p:nvGrpSpPr>
          <p:grpSpPr>
            <a:xfrm>
              <a:off x="5306664" y="3140254"/>
              <a:ext cx="1664093" cy="859376"/>
              <a:chOff x="5626289" y="3065947"/>
              <a:chExt cx="1664093" cy="859376"/>
            </a:xfrm>
          </p:grpSpPr>
          <p:sp>
            <p:nvSpPr>
              <p:cNvPr id="25" name="Rounded Rectangle 5">
                <a:extLst>
                  <a:ext uri="{FF2B5EF4-FFF2-40B4-BE49-F238E27FC236}">
                    <a16:creationId xmlns:a16="http://schemas.microsoft.com/office/drawing/2014/main" id="{B762B5A1-3203-4953-8E06-59D9CE8EE9E1}"/>
                  </a:ext>
                </a:extLst>
              </p:cNvPr>
              <p:cNvSpPr/>
              <p:nvPr/>
            </p:nvSpPr>
            <p:spPr bwMode="auto">
              <a:xfrm>
                <a:off x="5626289" y="3065947"/>
                <a:ext cx="1664093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Redis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Cache</a:t>
                </a:r>
              </a:p>
            </p:txBody>
          </p:sp>
          <p:pic>
            <p:nvPicPr>
              <p:cNvPr id="26" name="Picture 2" descr="See the source image">
                <a:extLst>
                  <a:ext uri="{FF2B5EF4-FFF2-40B4-BE49-F238E27FC236}">
                    <a16:creationId xmlns:a16="http://schemas.microsoft.com/office/drawing/2014/main" id="{3848C425-D726-4276-B54E-06A64CDA1C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788419" y="3277330"/>
                <a:ext cx="522408" cy="43985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E73093BE-D796-494A-9D62-7B3DB38994E9}"/>
                </a:ext>
              </a:extLst>
            </p:cNvPr>
            <p:cNvCxnSpPr>
              <a:cxnSpLocks/>
              <a:stCxn id="50" idx="1"/>
              <a:endCxn id="29" idx="3"/>
            </p:cNvCxnSpPr>
            <p:nvPr/>
          </p:nvCxnSpPr>
          <p:spPr>
            <a:xfrm flipH="1" flipV="1">
              <a:off x="7703000" y="3569942"/>
              <a:ext cx="471122" cy="6183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938DEC2-84B6-4611-88C9-9F2173A4735F}"/>
                </a:ext>
              </a:extLst>
            </p:cNvPr>
            <p:cNvGrpSpPr/>
            <p:nvPr/>
          </p:nvGrpSpPr>
          <p:grpSpPr>
            <a:xfrm rot="10800000">
              <a:off x="7454715" y="3435290"/>
              <a:ext cx="248285" cy="269304"/>
              <a:chOff x="4560621" y="3351406"/>
              <a:chExt cx="248285" cy="269304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155A8FA-1E56-404E-AC05-653E88E3C885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0" name="Oval 29">
                <a:extLst>
                  <a:ext uri="{FF2B5EF4-FFF2-40B4-BE49-F238E27FC236}">
                    <a16:creationId xmlns:a16="http://schemas.microsoft.com/office/drawing/2014/main" id="{22EF88DB-4FF0-48E7-81F1-6FF0C20179B8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CA790A6A-FB52-47E1-8872-7AD27B7BA7EE}"/>
                </a:ext>
              </a:extLst>
            </p:cNvPr>
            <p:cNvCxnSpPr>
              <a:cxnSpLocks/>
              <a:stCxn id="30" idx="6"/>
              <a:endCxn id="25" idx="3"/>
            </p:cNvCxnSpPr>
            <p:nvPr/>
          </p:nvCxnSpPr>
          <p:spPr>
            <a:xfrm flipH="1">
              <a:off x="6970757" y="3569941"/>
              <a:ext cx="540729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3B21C0C-2F03-4630-8DD2-F0E1C9CBBBED}"/>
                </a:ext>
              </a:extLst>
            </p:cNvPr>
            <p:cNvGrpSpPr/>
            <p:nvPr/>
          </p:nvGrpSpPr>
          <p:grpSpPr>
            <a:xfrm>
              <a:off x="920240" y="1486591"/>
              <a:ext cx="1798011" cy="859376"/>
              <a:chOff x="5626289" y="3065947"/>
              <a:chExt cx="1798011" cy="859376"/>
            </a:xfrm>
          </p:grpSpPr>
          <p:sp>
            <p:nvSpPr>
              <p:cNvPr id="45" name="Rounded Rectangle 5">
                <a:extLst>
                  <a:ext uri="{FF2B5EF4-FFF2-40B4-BE49-F238E27FC236}">
                    <a16:creationId xmlns:a16="http://schemas.microsoft.com/office/drawing/2014/main" id="{593D18BD-3C06-41B0-8D57-A57F1335DC42}"/>
                  </a:ext>
                </a:extLst>
              </p:cNvPr>
              <p:cNvSpPr/>
              <p:nvPr/>
            </p:nvSpPr>
            <p:spPr bwMode="auto">
              <a:xfrm>
                <a:off x="5626289" y="3065947"/>
                <a:ext cx="1798011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1500">
                    <a:solidFill>
                      <a:srgbClr val="000000"/>
                    </a:solidFill>
                    <a:latin typeface="Segoe UI Semibold"/>
                  </a:rPr>
                  <a:t>Twitter</a:t>
                </a:r>
              </a:p>
            </p:txBody>
          </p:sp>
          <p:pic>
            <p:nvPicPr>
              <p:cNvPr id="46" name="Picture 2">
                <a:extLst>
                  <a:ext uri="{FF2B5EF4-FFF2-40B4-BE49-F238E27FC236}">
                    <a16:creationId xmlns:a16="http://schemas.microsoft.com/office/drawing/2014/main" id="{3B43A145-326B-4AA5-9DBE-07812E2AE8F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-829" b="-829"/>
              <a:stretch/>
            </p:blipFill>
            <p:spPr bwMode="auto">
              <a:xfrm>
                <a:off x="5788419" y="3229103"/>
                <a:ext cx="522408" cy="53630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F93DB3D6-4C75-42A7-BC27-EA5F2BF5837D}"/>
                </a:ext>
              </a:extLst>
            </p:cNvPr>
            <p:cNvGrpSpPr/>
            <p:nvPr/>
          </p:nvGrpSpPr>
          <p:grpSpPr>
            <a:xfrm>
              <a:off x="9564246" y="2597837"/>
              <a:ext cx="1665509" cy="1943091"/>
              <a:chOff x="7316373" y="1954650"/>
              <a:chExt cx="1400542" cy="1633964"/>
            </a:xfrm>
          </p:grpSpPr>
          <p:pic>
            <p:nvPicPr>
              <p:cNvPr id="48" name="Graphic 47">
                <a:extLst>
                  <a:ext uri="{FF2B5EF4-FFF2-40B4-BE49-F238E27FC236}">
                    <a16:creationId xmlns:a16="http://schemas.microsoft.com/office/drawing/2014/main" id="{76CAD1FD-1CCC-420A-8B1E-BB25DF129A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316373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68221DA7-41CF-4B30-9C98-330BD0DF6B15}"/>
                  </a:ext>
                </a:extLst>
              </p:cNvPr>
              <p:cNvSpPr txBox="1"/>
              <p:nvPr/>
            </p:nvSpPr>
            <p:spPr>
              <a:xfrm>
                <a:off x="7527173" y="2525411"/>
                <a:ext cx="923816" cy="25881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500">
                    <a:solidFill>
                      <a:srgbClr val="202192"/>
                    </a:solidFill>
                    <a:latin typeface="+mj-lt"/>
                  </a:rPr>
                  <a:t>Service B</a:t>
                </a:r>
              </a:p>
            </p:txBody>
          </p:sp>
        </p:grpSp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18E8D155-F1ED-47C1-8B8D-F34838B59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74122" y="3084141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3CA6A952-D527-4570-B564-6D4553AA0490}"/>
                </a:ext>
              </a:extLst>
            </p:cNvPr>
            <p:cNvCxnSpPr>
              <a:cxnSpLocks/>
              <a:stCxn id="50" idx="3"/>
              <a:endCxn id="48" idx="1"/>
            </p:cNvCxnSpPr>
            <p:nvPr/>
          </p:nvCxnSpPr>
          <p:spPr>
            <a:xfrm flipV="1">
              <a:off x="9017522" y="3569383"/>
              <a:ext cx="546724" cy="6742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52" name="Graphic 51">
              <a:extLst>
                <a:ext uri="{FF2B5EF4-FFF2-40B4-BE49-F238E27FC236}">
                  <a16:creationId xmlns:a16="http://schemas.microsoft.com/office/drawing/2014/main" id="{46CF9C85-C02F-4BF0-A619-9CB5491AABC4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564246" y="559734"/>
              <a:ext cx="1665509" cy="1943094"/>
            </a:xfrm>
            <a:prstGeom prst="rect">
              <a:avLst/>
            </a:prstGeom>
          </p:spPr>
        </p:pic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58775A6-F0BC-4F33-BD75-A772265651C7}"/>
                </a:ext>
              </a:extLst>
            </p:cNvPr>
            <p:cNvSpPr txBox="1"/>
            <p:nvPr/>
          </p:nvSpPr>
          <p:spPr>
            <a:xfrm>
              <a:off x="9816300" y="1136238"/>
              <a:ext cx="1084400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Service A</a:t>
              </a:r>
            </a:p>
          </p:txBody>
        </p:sp>
        <p:pic>
          <p:nvPicPr>
            <p:cNvPr id="54" name="Graphic 53">
              <a:extLst>
                <a:ext uri="{FF2B5EF4-FFF2-40B4-BE49-F238E27FC236}">
                  <a16:creationId xmlns:a16="http://schemas.microsoft.com/office/drawing/2014/main" id="{0C5C5910-D630-4E42-ADE6-9FCF17603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8174122" y="1044905"/>
              <a:ext cx="843400" cy="983967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CCF06395-D719-4418-9B32-0F72891EB067}"/>
                </a:ext>
              </a:extLst>
            </p:cNvPr>
            <p:cNvCxnSpPr>
              <a:cxnSpLocks/>
              <a:stCxn id="54" idx="3"/>
              <a:endCxn id="52" idx="1"/>
            </p:cNvCxnSpPr>
            <p:nvPr/>
          </p:nvCxnSpPr>
          <p:spPr>
            <a:xfrm flipV="1">
              <a:off x="9017522" y="1531281"/>
              <a:ext cx="546724" cy="5608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43D8586D-7DA8-429D-9BFA-4FAFA971CD8A}"/>
                </a:ext>
              </a:extLst>
            </p:cNvPr>
            <p:cNvCxnSpPr>
              <a:cxnSpLocks/>
              <a:stCxn id="50" idx="0"/>
              <a:endCxn id="54" idx="2"/>
            </p:cNvCxnSpPr>
            <p:nvPr/>
          </p:nvCxnSpPr>
          <p:spPr>
            <a:xfrm flipV="1">
              <a:off x="8595822" y="2028872"/>
              <a:ext cx="0" cy="1055269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Arrow Connector 58">
              <a:extLst>
                <a:ext uri="{FF2B5EF4-FFF2-40B4-BE49-F238E27FC236}">
                  <a16:creationId xmlns:a16="http://schemas.microsoft.com/office/drawing/2014/main" id="{2E057A2C-6DFE-4691-90BD-E037E4C86B60}"/>
                </a:ext>
              </a:extLst>
            </p:cNvPr>
            <p:cNvCxnSpPr>
              <a:cxnSpLocks/>
              <a:stCxn id="106" idx="3"/>
              <a:endCxn id="64" idx="0"/>
            </p:cNvCxnSpPr>
            <p:nvPr/>
          </p:nvCxnSpPr>
          <p:spPr>
            <a:xfrm flipH="1">
              <a:off x="3733595" y="2594252"/>
              <a:ext cx="1" cy="48370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6B91408B-77E4-4D02-B427-D0EB1796A317}"/>
                </a:ext>
              </a:extLst>
            </p:cNvPr>
            <p:cNvCxnSpPr>
              <a:cxnSpLocks/>
              <a:stCxn id="54" idx="1"/>
              <a:endCxn id="96" idx="3"/>
            </p:cNvCxnSpPr>
            <p:nvPr/>
          </p:nvCxnSpPr>
          <p:spPr>
            <a:xfrm flipH="1">
              <a:off x="7687760" y="1536889"/>
              <a:ext cx="486362" cy="1309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CED0D90-AFCB-4BE2-9190-790CBAF18E0C}"/>
                </a:ext>
              </a:extLst>
            </p:cNvPr>
            <p:cNvGrpSpPr/>
            <p:nvPr/>
          </p:nvGrpSpPr>
          <p:grpSpPr>
            <a:xfrm rot="10800000">
              <a:off x="7439475" y="1403546"/>
              <a:ext cx="248285" cy="269304"/>
              <a:chOff x="4560621" y="3351406"/>
              <a:chExt cx="248285" cy="269304"/>
            </a:xfrm>
          </p:grpSpPr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B69B551A-A1BE-4AE4-9F37-F9CB1E6FD2D0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80615A8E-35B6-4F07-AEF3-2FB063C3092D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87A536D-9ADB-4C19-B612-3B097BD95348}"/>
                </a:ext>
              </a:extLst>
            </p:cNvPr>
            <p:cNvCxnSpPr>
              <a:cxnSpLocks/>
              <a:stCxn id="97" idx="6"/>
              <a:endCxn id="25" idx="3"/>
            </p:cNvCxnSpPr>
            <p:nvPr/>
          </p:nvCxnSpPr>
          <p:spPr>
            <a:xfrm rot="10800000" flipV="1">
              <a:off x="6970758" y="1538196"/>
              <a:ext cx="525489" cy="2031745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2ADEFF51-7D7E-4346-87C5-DB2B9E90A92C}"/>
                </a:ext>
              </a:extLst>
            </p:cNvPr>
            <p:cNvGrpSpPr/>
            <p:nvPr/>
          </p:nvGrpSpPr>
          <p:grpSpPr>
            <a:xfrm rot="16200000">
              <a:off x="3609453" y="2335457"/>
              <a:ext cx="248285" cy="269304"/>
              <a:chOff x="4560621" y="3351406"/>
              <a:chExt cx="248285" cy="269304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94738039-DF1A-4C12-ADB4-14D9B82F6128}"/>
                  </a:ext>
                </a:extLst>
              </p:cNvPr>
              <p:cNvSpPr/>
              <p:nvPr/>
            </p:nvSpPr>
            <p:spPr bwMode="auto">
              <a:xfrm>
                <a:off x="4560621" y="3351406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8F3A9A39-2FEB-4846-B182-2EBA505AB9DE}"/>
                  </a:ext>
                </a:extLst>
              </p:cNvPr>
              <p:cNvSpPr/>
              <p:nvPr/>
            </p:nvSpPr>
            <p:spPr bwMode="auto">
              <a:xfrm>
                <a:off x="4647871" y="3433926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8" name="Straight Arrow Connector 107">
              <a:extLst>
                <a:ext uri="{FF2B5EF4-FFF2-40B4-BE49-F238E27FC236}">
                  <a16:creationId xmlns:a16="http://schemas.microsoft.com/office/drawing/2014/main" id="{E4475932-212A-43D5-8E3A-8662325677FE}"/>
                </a:ext>
              </a:extLst>
            </p:cNvPr>
            <p:cNvCxnSpPr>
              <a:cxnSpLocks/>
              <a:stCxn id="45" idx="3"/>
              <a:endCxn id="107" idx="6"/>
            </p:cNvCxnSpPr>
            <p:nvPr/>
          </p:nvCxnSpPr>
          <p:spPr>
            <a:xfrm>
              <a:off x="2718251" y="1916279"/>
              <a:ext cx="1015346" cy="486459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non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76991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21" dur="750" spd="-100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81481E-6 L 2.08333E-6 0.03773 " pathEditMode="relative" rAng="0" ptsTypes="AA">
                                      <p:cBhvr>
                                        <p:cTn id="28" dur="75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3" grpId="1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/>
              <a:t>Metrics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376AB8B-6F88-4F3C-AFE3-FA3E3C98494D}"/>
              </a:ext>
            </a:extLst>
          </p:cNvPr>
          <p:cNvGrpSpPr/>
          <p:nvPr/>
        </p:nvGrpSpPr>
        <p:grpSpPr>
          <a:xfrm>
            <a:off x="2798763" y="-475485"/>
            <a:ext cx="6738938" cy="5926907"/>
            <a:chOff x="2116137" y="421526"/>
            <a:chExt cx="7959725" cy="6778019"/>
          </a:xfrm>
        </p:grpSpPr>
        <p:pic>
          <p:nvPicPr>
            <p:cNvPr id="5" name="Picture 2" descr="Screenshot of the system service dashboard">
              <a:extLst>
                <a:ext uri="{FF2B5EF4-FFF2-40B4-BE49-F238E27FC236}">
                  <a16:creationId xmlns:a16="http://schemas.microsoft.com/office/drawing/2014/main" id="{242F0C72-9729-4DC2-94D1-8E395341A7D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136899" y="1622530"/>
              <a:ext cx="5981701" cy="41369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" name="Picture 2" descr="A screen shot of an open computer sitting on top of a desk&#10;&#10;Description automatically generated">
              <a:extLst>
                <a:ext uri="{FF2B5EF4-FFF2-40B4-BE49-F238E27FC236}">
                  <a16:creationId xmlns:a16="http://schemas.microsoft.com/office/drawing/2014/main" id="{897ED3B8-854D-423D-BCE8-B4B3F035DF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116137" y="421526"/>
              <a:ext cx="7959725" cy="6778019"/>
            </a:xfrm>
            <a:prstGeom prst="rect">
              <a:avLst/>
            </a:prstGeom>
          </p:spPr>
        </p:pic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12A4F020-D5F3-4E65-85D0-8C5F0C920E40}"/>
              </a:ext>
            </a:extLst>
          </p:cNvPr>
          <p:cNvGrpSpPr/>
          <p:nvPr/>
        </p:nvGrpSpPr>
        <p:grpSpPr>
          <a:xfrm>
            <a:off x="430609" y="2076450"/>
            <a:ext cx="2769395" cy="2317750"/>
            <a:chOff x="584199" y="3219450"/>
            <a:chExt cx="3692526" cy="3090333"/>
          </a:xfrm>
        </p:grpSpPr>
        <p:sp>
          <p:nvSpPr>
            <p:cNvPr id="71" name="Content Placeholder 39">
              <a:extLst>
                <a:ext uri="{FF2B5EF4-FFF2-40B4-BE49-F238E27FC236}">
                  <a16:creationId xmlns:a16="http://schemas.microsoft.com/office/drawing/2014/main" id="{ECF5241E-DA67-4819-9F51-BC106C003E9E}"/>
                </a:ext>
              </a:extLst>
            </p:cNvPr>
            <p:cNvSpPr txBox="1">
              <a:spLocks/>
            </p:cNvSpPr>
            <p:nvPr/>
          </p:nvSpPr>
          <p:spPr>
            <a:xfrm>
              <a:off x="584201" y="3219450"/>
              <a:ext cx="3692524" cy="3090333"/>
            </a:xfrm>
            <a:prstGeom prst="rect">
              <a:avLst/>
            </a:prstGeom>
          </p:spPr>
          <p:txBody>
            <a:bodyPr lIns="0" tIns="0" rIns="0" bIns="0"/>
            <a:lstStyle>
              <a:lvl1pPr marL="2286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8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Segoe UI" panose="020B0502040204020203" pitchFamily="34" charset="0"/>
                </a:defRPr>
              </a:lvl1pPr>
              <a:lvl2pPr marL="457200" marR="0" indent="-228600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20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2pPr>
              <a:lvl3pPr marL="657225" marR="0" indent="-20002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6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3pPr>
              <a:lvl4pPr marL="842963" marR="0" indent="-1809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4pPr>
              <a:lvl5pPr marL="1023938" marR="0" indent="-168275" algn="l" defTabSz="932742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Char char=""/>
                <a:tabLst/>
                <a:defRPr sz="1400" kern="1200" spc="0" baseline="0">
                  <a:gradFill>
                    <a:gsLst>
                      <a:gs pos="1250">
                        <a:schemeClr val="tx1"/>
                      </a:gs>
                      <a:gs pos="100000">
                        <a:schemeClr val="tx1"/>
                      </a:gs>
                    </a:gsLst>
                    <a:lin ang="5400000" scaled="0"/>
                  </a:gradFill>
                  <a:latin typeface="+mn-lt"/>
                  <a:ea typeface="+mn-ea"/>
                  <a:cs typeface="+mn-cs"/>
                </a:defRPr>
              </a:lvl5pPr>
              <a:lvl6pPr marL="2565040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031412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97783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964155" indent="-233186" algn="l" defTabSz="932742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99557"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78D4"/>
                  </a:solidFill>
                  <a:latin typeface="Segoe UI Semibold"/>
                </a:rPr>
                <a:t>Dapr Metrics features:</a:t>
              </a:r>
            </a:p>
            <a:p>
              <a:pPr marL="274320" lvl="1" indent="0" defTabSz="699557">
                <a:spcBef>
                  <a:spcPts val="450"/>
                </a:spcBef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0000"/>
                  </a:solidFill>
                  <a:latin typeface="Segoe UI"/>
                </a:rPr>
                <a:t>Call latency</a:t>
              </a:r>
            </a:p>
            <a:p>
              <a:pPr marL="274320" lvl="1" indent="0" defTabSz="699557">
                <a:spcBef>
                  <a:spcPts val="450"/>
                </a:spcBef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0000"/>
                  </a:solidFill>
                  <a:latin typeface="Segoe UI"/>
                </a:rPr>
                <a:t>CPU/memory usage</a:t>
              </a:r>
            </a:p>
            <a:p>
              <a:pPr marL="274320" lvl="1" indent="0" defTabSz="699557">
                <a:spcBef>
                  <a:spcPts val="450"/>
                </a:spcBef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0000"/>
                  </a:solidFill>
                  <a:latin typeface="Segoe UI"/>
                </a:rPr>
                <a:t>Error rates</a:t>
              </a:r>
            </a:p>
            <a:p>
              <a:pPr marL="274320" lvl="1" indent="0" defTabSz="699557">
                <a:spcBef>
                  <a:spcPts val="450"/>
                </a:spcBef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0000"/>
                  </a:solidFill>
                  <a:latin typeface="Segoe UI"/>
                </a:rPr>
                <a:t>Sidecar injection failures</a:t>
              </a:r>
            </a:p>
            <a:p>
              <a:pPr marL="274320" lvl="1" indent="0" defTabSz="699557">
                <a:spcBef>
                  <a:spcPts val="450"/>
                </a:spcBef>
                <a:spcAft>
                  <a:spcPts val="900"/>
                </a:spcAft>
                <a:buNone/>
                <a:defRPr/>
              </a:pPr>
              <a:r>
                <a:rPr lang="en-US" sz="1350">
                  <a:solidFill>
                    <a:srgbClr val="000000"/>
                  </a:solidFill>
                  <a:latin typeface="Segoe UI"/>
                </a:rPr>
                <a:t>System health</a:t>
              </a:r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FCFEB2E1-9FEE-4F24-9C4F-45AAFC7F5039}"/>
                </a:ext>
              </a:extLst>
            </p:cNvPr>
            <p:cNvSpPr/>
            <p:nvPr/>
          </p:nvSpPr>
          <p:spPr>
            <a:xfrm>
              <a:off x="584199" y="3768141"/>
              <a:ext cx="256381" cy="213225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9BF00B"/>
                </a:gs>
                <a:gs pos="68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A7BEA69F-6221-4F9C-B183-B29E839CC55A}"/>
                </a:ext>
              </a:extLst>
            </p:cNvPr>
            <p:cNvSpPr/>
            <p:nvPr/>
          </p:nvSpPr>
          <p:spPr>
            <a:xfrm>
              <a:off x="584199" y="4275348"/>
              <a:ext cx="256381" cy="213225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9BF00B"/>
                </a:gs>
                <a:gs pos="68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E0BA3FC4-AFEE-4F28-98F6-0C3F15A8DCF4}"/>
                </a:ext>
              </a:extLst>
            </p:cNvPr>
            <p:cNvSpPr/>
            <p:nvPr/>
          </p:nvSpPr>
          <p:spPr>
            <a:xfrm>
              <a:off x="584199" y="4782555"/>
              <a:ext cx="256381" cy="213225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9BF00B"/>
                </a:gs>
                <a:gs pos="68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176F0F1D-B7D5-45B9-A9E8-DFB22C60251E}"/>
                </a:ext>
              </a:extLst>
            </p:cNvPr>
            <p:cNvSpPr/>
            <p:nvPr/>
          </p:nvSpPr>
          <p:spPr>
            <a:xfrm>
              <a:off x="584199" y="5289762"/>
              <a:ext cx="256381" cy="213225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9BF00B"/>
                </a:gs>
                <a:gs pos="68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800" kern="0">
                <a:solidFill>
                  <a:srgbClr val="FFFFFF"/>
                </a:solidFill>
              </a:endParaRPr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4526C8E1-259C-4A96-930A-4D05EBF77F47}"/>
                </a:ext>
              </a:extLst>
            </p:cNvPr>
            <p:cNvSpPr/>
            <p:nvPr/>
          </p:nvSpPr>
          <p:spPr>
            <a:xfrm>
              <a:off x="584199" y="5796967"/>
              <a:ext cx="256381" cy="213225"/>
            </a:xfrm>
            <a:custGeom>
              <a:avLst/>
              <a:gdLst>
                <a:gd name="connsiteX0" fmla="*/ 164983 w 185012"/>
                <a:gd name="connsiteY0" fmla="*/ 1431 h 146288"/>
                <a:gd name="connsiteX1" fmla="*/ 63805 w 185012"/>
                <a:gd name="connsiteY1" fmla="*/ 102608 h 146288"/>
                <a:gd name="connsiteX2" fmla="*/ 22899 w 185012"/>
                <a:gd name="connsiteY2" fmla="*/ 61702 h 146288"/>
                <a:gd name="connsiteX3" fmla="*/ 1431 w 185012"/>
                <a:gd name="connsiteY3" fmla="*/ 82155 h 146288"/>
                <a:gd name="connsiteX4" fmla="*/ 63805 w 185012"/>
                <a:gd name="connsiteY4" fmla="*/ 145545 h 146288"/>
                <a:gd name="connsiteX5" fmla="*/ 185436 w 185012"/>
                <a:gd name="connsiteY5" fmla="*/ 22899 h 146288"/>
                <a:gd name="connsiteX6" fmla="*/ 164983 w 185012"/>
                <a:gd name="connsiteY6" fmla="*/ 1431 h 1462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85012" h="146288">
                  <a:moveTo>
                    <a:pt x="164983" y="1431"/>
                  </a:moveTo>
                  <a:lnTo>
                    <a:pt x="63805" y="102608"/>
                  </a:lnTo>
                  <a:lnTo>
                    <a:pt x="22899" y="61702"/>
                  </a:lnTo>
                  <a:lnTo>
                    <a:pt x="1431" y="82155"/>
                  </a:lnTo>
                  <a:lnTo>
                    <a:pt x="63805" y="145545"/>
                  </a:lnTo>
                  <a:lnTo>
                    <a:pt x="185436" y="22899"/>
                  </a:lnTo>
                  <a:lnTo>
                    <a:pt x="164983" y="1431"/>
                  </a:lnTo>
                  <a:close/>
                </a:path>
              </a:pathLst>
            </a:custGeom>
            <a:gradFill>
              <a:gsLst>
                <a:gs pos="100000">
                  <a:srgbClr val="9BF00B"/>
                </a:gs>
                <a:gs pos="68000">
                  <a:srgbClr val="50E6FF"/>
                </a:gs>
                <a:gs pos="0">
                  <a:srgbClr val="0078D4"/>
                </a:gs>
              </a:gsLst>
              <a:lin ang="5400000" scaled="0"/>
            </a:gradFill>
            <a:ln w="4222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75">
                <a:defRPr/>
              </a:pPr>
              <a:endParaRPr lang="en-US" sz="1800" kern="0">
                <a:solidFill>
                  <a:srgbClr val="FFFFFF"/>
                </a:solidFill>
              </a:endParaRPr>
            </a:p>
          </p:txBody>
        </p:sp>
      </p:grpSp>
      <p:sp>
        <p:nvSpPr>
          <p:cNvPr id="85" name="TextBox 84">
            <a:extLst>
              <a:ext uri="{FF2B5EF4-FFF2-40B4-BE49-F238E27FC236}">
                <a16:creationId xmlns:a16="http://schemas.microsoft.com/office/drawing/2014/main" id="{79419970-E695-4D7F-B5CF-F2217B33FBAE}"/>
              </a:ext>
            </a:extLst>
          </p:cNvPr>
          <p:cNvSpPr txBox="1"/>
          <p:nvPr/>
        </p:nvSpPr>
        <p:spPr>
          <a:xfrm>
            <a:off x="321469" y="1124363"/>
            <a:ext cx="2828132" cy="7155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99557">
              <a:spcBef>
                <a:spcPct val="20000"/>
              </a:spcBef>
              <a:buSzPct val="90000"/>
              <a:defRPr/>
            </a:pPr>
            <a:r>
              <a:rPr lang="en-US">
                <a:solidFill>
                  <a:srgbClr val="000000"/>
                </a:solidFill>
                <a:latin typeface="Segoe UI Semibold"/>
                <a:cs typeface="Segoe UI" panose="020B0502040204020203" pitchFamily="34" charset="0"/>
              </a:rPr>
              <a:t>Built-in monitoring capabilities to understand the behavior of the Dapr sidecar and system services</a:t>
            </a:r>
            <a:endParaRPr lang="en-US">
              <a:solidFill>
                <a:srgbClr val="0078D4"/>
              </a:solidFill>
              <a:latin typeface="Segoe UI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7393331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2.29167E-6 4.81481E-6 L 2.29167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80D96B-D494-4669-9657-D7B140BEA6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7900" y="342900"/>
            <a:ext cx="7727187" cy="415499"/>
          </a:xfrm>
        </p:spPr>
        <p:txBody>
          <a:bodyPr/>
          <a:lstStyle/>
          <a:p>
            <a:r>
              <a:rPr lang="en-US" dirty="0"/>
              <a:t>Application Configuration Settings (preview)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2412C1B8-239B-4A19-A293-4FCD2AA9B7A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377445" y="316145"/>
            <a:ext cx="423572" cy="465753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79419970-E695-4D7F-B5CF-F2217B33FBAE}"/>
              </a:ext>
            </a:extLst>
          </p:cNvPr>
          <p:cNvSpPr txBox="1"/>
          <p:nvPr/>
        </p:nvSpPr>
        <p:spPr>
          <a:xfrm>
            <a:off x="321469" y="1124363"/>
            <a:ext cx="6726102" cy="7571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699557">
              <a:spcBef>
                <a:spcPct val="20000"/>
              </a:spcBef>
              <a:buSzPct val="90000"/>
              <a:defRPr/>
            </a:pPr>
            <a:r>
              <a:rPr lang="en-US" dirty="0">
                <a:solidFill>
                  <a:srgbClr val="000000"/>
                </a:solidFill>
                <a:latin typeface="Segoe UI Semibold"/>
                <a:cs typeface="Segoe UI" panose="020B0502040204020203" pitchFamily="34" charset="0"/>
              </a:rPr>
              <a:t>Centralized management of configuration settings such as endpoints, hostnames, filesystem locations, feature toggles.</a:t>
            </a:r>
          </a:p>
          <a:p>
            <a:pPr defTabSz="699557">
              <a:spcBef>
                <a:spcPct val="20000"/>
              </a:spcBef>
              <a:buSzPct val="90000"/>
              <a:defRPr/>
            </a:pPr>
            <a:r>
              <a:rPr lang="en-US" dirty="0">
                <a:solidFill>
                  <a:srgbClr val="000000"/>
                </a:solidFill>
                <a:latin typeface="Segoe UI Semibold"/>
                <a:cs typeface="Segoe UI" panose="020B0502040204020203" pitchFamily="34" charset="0"/>
              </a:rPr>
              <a:t>Applications can consume configuration values </a:t>
            </a:r>
            <a:r>
              <a:rPr lang="en-US" i="1" dirty="0">
                <a:solidFill>
                  <a:srgbClr val="000000"/>
                </a:solidFill>
                <a:latin typeface="Segoe UI Semibold"/>
                <a:cs typeface="Segoe UI" panose="020B0502040204020203" pitchFamily="34" charset="0"/>
              </a:rPr>
              <a:t>and</a:t>
            </a:r>
            <a:r>
              <a:rPr lang="en-US" dirty="0">
                <a:solidFill>
                  <a:srgbClr val="000000"/>
                </a:solidFill>
                <a:latin typeface="Segoe UI Semibold"/>
                <a:cs typeface="Segoe UI" panose="020B0502040204020203" pitchFamily="34" charset="0"/>
              </a:rPr>
              <a:t> subscribe to change events.</a:t>
            </a:r>
            <a:endParaRPr lang="en-US" dirty="0">
              <a:solidFill>
                <a:srgbClr val="0078D4"/>
              </a:solidFill>
              <a:latin typeface="Segoe UI"/>
              <a:cs typeface="Segoe UI" panose="020B0502040204020203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97C6293-3ABC-497D-999B-B0A7CD8147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9980" y="1979450"/>
            <a:ext cx="6647280" cy="2895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334889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6C3D9-266F-456C-A054-C814BBF7C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hosting environments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090A31-4FF3-4A0E-A5E2-930339183300}"/>
              </a:ext>
            </a:extLst>
          </p:cNvPr>
          <p:cNvSpPr/>
          <p:nvPr/>
        </p:nvSpPr>
        <p:spPr bwMode="auto">
          <a:xfrm>
            <a:off x="4824414" y="1330441"/>
            <a:ext cx="3883076" cy="265577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48006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 started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 -k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Fully managed Dapr control plane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Deploys dashboard, placement, operator, sentry, and injector pods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Automatically inject Dapr sidecar into all annotated pods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Upgrade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upgrade </a:t>
            </a: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or Helm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71DAC82-9814-41F4-B7E7-5C05FA1B32A6}"/>
              </a:ext>
            </a:extLst>
          </p:cNvPr>
          <p:cNvGrpSpPr/>
          <p:nvPr/>
        </p:nvGrpSpPr>
        <p:grpSpPr>
          <a:xfrm>
            <a:off x="5734050" y="1392189"/>
            <a:ext cx="1859016" cy="290422"/>
            <a:chOff x="798911" y="1941841"/>
            <a:chExt cx="2478688" cy="387229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3F3250D-90F0-409B-9300-5BDCF43B9C7D}"/>
                </a:ext>
              </a:extLst>
            </p:cNvPr>
            <p:cNvSpPr/>
            <p:nvPr/>
          </p:nvSpPr>
          <p:spPr bwMode="auto">
            <a:xfrm>
              <a:off x="798911" y="1990276"/>
              <a:ext cx="2478688" cy="290360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39EB64B1-7FA6-4AA8-B300-9E304AAA8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407" y="1941841"/>
              <a:ext cx="2190733" cy="387229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DD2206E5-645A-4F46-9E36-957F8F947211}"/>
              </a:ext>
            </a:extLst>
          </p:cNvPr>
          <p:cNvSpPr/>
          <p:nvPr/>
        </p:nvSpPr>
        <p:spPr bwMode="auto">
          <a:xfrm>
            <a:off x="436512" y="1330441"/>
            <a:ext cx="3883076" cy="265577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05740" tIns="480060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257175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Get started with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</a:t>
            </a:r>
            <a:r>
              <a:rPr lang="en-US" sz="15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endParaRPr lang="en-US" sz="1500">
              <a:solidFill>
                <a:schemeClr val="tx1"/>
              </a:solidFill>
              <a:latin typeface="Consolas" panose="020B0609020204030204" pitchFamily="49" charset="0"/>
              <a:ea typeface="Segoe UI" pitchFamily="34" charset="0"/>
              <a:cs typeface="Segoe UI" pitchFamily="34" charset="0"/>
            </a:endParaRP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Easy setup with Docker images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Sets up placement, Zipkin, Redis</a:t>
            </a:r>
          </a:p>
          <a:p>
            <a:pPr marL="600075" lvl="1" indent="-257175" defTabSz="699354" fontAlgn="base">
              <a:spcBef>
                <a:spcPct val="0"/>
              </a:spcBef>
              <a:spcAft>
                <a:spcPts val="900"/>
              </a:spcAft>
              <a:buFont typeface="Arial" panose="020B0604020202020204" pitchFamily="34" charset="0"/>
              <a:buChar char="•"/>
            </a:pPr>
            <a:r>
              <a:rPr lang="en-US" sz="12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slim-</a:t>
            </a:r>
            <a:r>
              <a:rPr lang="en-US" sz="1200" err="1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init</a:t>
            </a:r>
            <a:r>
              <a:rPr lang="en-US" sz="12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 available without Docker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r>
              <a:rPr lang="en-US" sz="1500">
                <a:solidFill>
                  <a:schemeClr val="tx1"/>
                </a:solidFill>
                <a:ea typeface="Segoe UI" pitchFamily="34" charset="0"/>
                <a:cs typeface="Segoe UI" pitchFamily="34" charset="0"/>
              </a:rPr>
              <a:t>Run any application with Dapr sidecar using </a:t>
            </a:r>
            <a:r>
              <a:rPr lang="en-US" sz="1500">
                <a:solidFill>
                  <a:schemeClr val="tx1"/>
                </a:solidFill>
                <a:latin typeface="Consolas" panose="020B0609020204030204" pitchFamily="49" charset="0"/>
                <a:ea typeface="Segoe UI" pitchFamily="34" charset="0"/>
                <a:cs typeface="Segoe UI" pitchFamily="34" charset="0"/>
              </a:rPr>
              <a:t>dapr run</a:t>
            </a:r>
          </a:p>
          <a:p>
            <a:pPr marL="257175" indent="-257175" defTabSz="699354" fontAlgn="base">
              <a:spcBef>
                <a:spcPct val="0"/>
              </a:spcBef>
              <a:spcAft>
                <a:spcPts val="450"/>
              </a:spcAft>
              <a:buFont typeface="Arial" panose="020B0604020202020204" pitchFamily="34" charset="0"/>
              <a:buChar char="•"/>
            </a:pPr>
            <a:endParaRPr lang="en-US" sz="1500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436AA0-D322-4EBB-B10F-5B925E5EB701}"/>
              </a:ext>
            </a:extLst>
          </p:cNvPr>
          <p:cNvSpPr/>
          <p:nvPr/>
        </p:nvSpPr>
        <p:spPr bwMode="auto">
          <a:xfrm>
            <a:off x="1608087" y="1428515"/>
            <a:ext cx="1539926" cy="217770"/>
          </a:xfrm>
          <a:prstGeom prst="rect">
            <a:avLst/>
          </a:prstGeom>
          <a:solidFill>
            <a:schemeClr val="bg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800">
                <a:solidFill>
                  <a:schemeClr val="tx1"/>
                </a:solidFill>
                <a:latin typeface="+mj-lt"/>
                <a:ea typeface="Segoe UI" pitchFamily="34" charset="0"/>
                <a:cs typeface="Segoe UI" pitchFamily="34" charset="0"/>
              </a:rPr>
              <a:t>Self-hosted</a:t>
            </a:r>
          </a:p>
        </p:txBody>
      </p:sp>
    </p:spTree>
    <p:extLst>
      <p:ext uri="{BB962C8B-B14F-4D97-AF65-F5344CB8AC3E}">
        <p14:creationId xmlns:p14="http://schemas.microsoft.com/office/powerpoint/2010/main" val="327733697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9FE-F971-4DAB-9AE6-B942FDA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in self-hosted Docker mode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C93B5-7F36-494A-B11A-1D4B7EECF274}"/>
              </a:ext>
            </a:extLst>
          </p:cNvPr>
          <p:cNvGrpSpPr/>
          <p:nvPr/>
        </p:nvGrpSpPr>
        <p:grpSpPr>
          <a:xfrm>
            <a:off x="442421" y="4316118"/>
            <a:ext cx="6422708" cy="415499"/>
            <a:chOff x="586740" y="5847893"/>
            <a:chExt cx="8563610" cy="553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333C26-D84B-42B6-BA50-1EC00E07AC58}"/>
                </a:ext>
              </a:extLst>
            </p:cNvPr>
            <p:cNvSpPr/>
            <p:nvPr/>
          </p:nvSpPr>
          <p:spPr bwMode="auto">
            <a:xfrm>
              <a:off x="586740" y="5847893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Local dev machine or virtual machine</a:t>
              </a:r>
            </a:p>
          </p:txBody>
        </p:sp>
        <p:pic>
          <p:nvPicPr>
            <p:cNvPr id="3074" name="Picture 2" descr="Windows logo">
              <a:extLst>
                <a:ext uri="{FF2B5EF4-FFF2-40B4-BE49-F238E27FC236}">
                  <a16:creationId xmlns:a16="http://schemas.microsoft.com/office/drawing/2014/main" id="{EEDAEBD2-DA78-4F65-8C5D-07C990808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22" y="6010733"/>
              <a:ext cx="1017146" cy="22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642AE83-FE01-4526-805A-13253FDA3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830" y="6046187"/>
              <a:ext cx="666992" cy="15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See the source image">
              <a:extLst>
                <a:ext uri="{FF2B5EF4-FFF2-40B4-BE49-F238E27FC236}">
                  <a16:creationId xmlns:a16="http://schemas.microsoft.com/office/drawing/2014/main" id="{618E8C61-EC34-49FB-9F1D-F7C6A8171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2592" y="5947574"/>
              <a:ext cx="716366" cy="35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See the source image">
              <a:extLst>
                <a:ext uri="{FF2B5EF4-FFF2-40B4-BE49-F238E27FC236}">
                  <a16:creationId xmlns:a16="http://schemas.microsoft.com/office/drawing/2014/main" id="{BC3FC83E-4366-4299-A015-DFC703F2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715" y="6036233"/>
              <a:ext cx="599384" cy="17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DCCBD669-E836-42BD-9696-E752E55C4B64}"/>
              </a:ext>
            </a:extLst>
          </p:cNvPr>
          <p:cNvGrpSpPr/>
          <p:nvPr/>
        </p:nvGrpSpPr>
        <p:grpSpPr>
          <a:xfrm>
            <a:off x="441197" y="1956182"/>
            <a:ext cx="1767272" cy="2271078"/>
            <a:chOff x="7845445" y="2548301"/>
            <a:chExt cx="2356362" cy="3028103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24D2778A-2558-4C85-90EA-4CB12FE54FD4}"/>
                </a:ext>
              </a:extLst>
            </p:cNvPr>
            <p:cNvSpPr/>
            <p:nvPr/>
          </p:nvSpPr>
          <p:spPr bwMode="auto">
            <a:xfrm>
              <a:off x="7845445" y="2548301"/>
              <a:ext cx="2356362" cy="302810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7DE247A-CC3F-4F6C-94FD-39503379CEEC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1BA95B4-B88F-44CF-B431-9A20DCFE4EBF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9ED5DF3-1E96-46CF-BFC3-107F4A18EB1B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5FC859D8-B3D3-4B91-93CD-5372C7CA1F18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19" name="Graphic 18">
                    <a:extLst>
                      <a:ext uri="{FF2B5EF4-FFF2-40B4-BE49-F238E27FC236}">
                        <a16:creationId xmlns:a16="http://schemas.microsoft.com/office/drawing/2014/main" id="{A78B04C4-7909-4A80-B0A5-8244ACC2EC6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0" name="Graphic 19">
                    <a:extLst>
                      <a:ext uri="{FF2B5EF4-FFF2-40B4-BE49-F238E27FC236}">
                        <a16:creationId xmlns:a16="http://schemas.microsoft.com/office/drawing/2014/main" id="{6027C28F-6F8D-45FC-A132-E056A7A7C7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50ACC9-9198-44E6-BB1C-5D78DB6B2A5D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F70256B-7B89-423C-A7EA-8CB29178E1B8}"/>
                </a:ext>
              </a:extLst>
            </p:cNvPr>
            <p:cNvGrpSpPr/>
            <p:nvPr/>
          </p:nvGrpSpPr>
          <p:grpSpPr>
            <a:xfrm>
              <a:off x="8251678" y="4512769"/>
              <a:ext cx="1577805" cy="835760"/>
              <a:chOff x="7082977" y="3638673"/>
              <a:chExt cx="1577805" cy="835760"/>
            </a:xfrm>
          </p:grpSpPr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4780384E-19FB-4844-B2C2-30787994C355}"/>
                  </a:ext>
                </a:extLst>
              </p:cNvPr>
              <p:cNvSpPr txBox="1"/>
              <p:nvPr/>
            </p:nvSpPr>
            <p:spPr>
              <a:xfrm>
                <a:off x="7874398" y="3893796"/>
                <a:ext cx="786384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</p:txBody>
          </p: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353F3CCB-BB53-4555-96B0-132C0AD0FAEA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25" name="Group 24">
                  <a:extLst>
                    <a:ext uri="{FF2B5EF4-FFF2-40B4-BE49-F238E27FC236}">
                      <a16:creationId xmlns:a16="http://schemas.microsoft.com/office/drawing/2014/main" id="{4EE23CDD-E6A0-4CAB-88FF-A235004D0183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27" name="Graphic 26">
                    <a:extLst>
                      <a:ext uri="{FF2B5EF4-FFF2-40B4-BE49-F238E27FC236}">
                        <a16:creationId xmlns:a16="http://schemas.microsoft.com/office/drawing/2014/main" id="{C6CCD96B-436E-4E7F-8724-E9658E7F21C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8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28" name="Graphic 27">
                    <a:extLst>
                      <a:ext uri="{FF2B5EF4-FFF2-40B4-BE49-F238E27FC236}">
                        <a16:creationId xmlns:a16="http://schemas.microsoft.com/office/drawing/2014/main" id="{6589FFC4-4FFD-486E-AB50-057453E57D1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ED922EC9-C056-4112-9941-04A3BD490530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8194" name="Picture 2" descr="See the source image">
              <a:extLst>
                <a:ext uri="{FF2B5EF4-FFF2-40B4-BE49-F238E27FC236}">
                  <a16:creationId xmlns:a16="http://schemas.microsoft.com/office/drawing/2014/main" id="{6927D147-A9A5-4D4A-A6B8-7815ED7EBF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582" y="2629451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98D00BE-AB39-460C-A94C-3E7DC7D63ECA}"/>
              </a:ext>
            </a:extLst>
          </p:cNvPr>
          <p:cNvGrpSpPr/>
          <p:nvPr/>
        </p:nvGrpSpPr>
        <p:grpSpPr>
          <a:xfrm>
            <a:off x="4297864" y="2099165"/>
            <a:ext cx="1031447" cy="1201537"/>
            <a:chOff x="4704310" y="2907296"/>
            <a:chExt cx="1120837" cy="1305667"/>
          </a:xfrm>
        </p:grpSpPr>
        <p:grpSp>
          <p:nvGrpSpPr>
            <p:cNvPr id="33" name="!!AppA">
              <a:extLst>
                <a:ext uri="{FF2B5EF4-FFF2-40B4-BE49-F238E27FC236}">
                  <a16:creationId xmlns:a16="http://schemas.microsoft.com/office/drawing/2014/main" id="{C2205192-12E1-4728-9818-D5F6936FEF4E}"/>
                </a:ext>
              </a:extLst>
            </p:cNvPr>
            <p:cNvGrpSpPr/>
            <p:nvPr/>
          </p:nvGrpSpPr>
          <p:grpSpPr>
            <a:xfrm>
              <a:off x="4704310" y="2907296"/>
              <a:ext cx="1041365" cy="1214927"/>
              <a:chOff x="3444425" y="1954650"/>
              <a:chExt cx="1400539" cy="1633964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DF3C54A-2A9D-48C7-B3D9-D9D33E71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3444425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1290F2-86CF-4513-B3F7-80BE40F1089B}"/>
                  </a:ext>
                </a:extLst>
              </p:cNvPr>
              <p:cNvSpPr txBox="1"/>
              <p:nvPr/>
            </p:nvSpPr>
            <p:spPr>
              <a:xfrm>
                <a:off x="3728758" y="2429761"/>
                <a:ext cx="749019" cy="269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202192"/>
                    </a:solidFill>
                    <a:latin typeface="+mj-lt"/>
                  </a:rPr>
                  <a:t>My App</a:t>
                </a:r>
              </a:p>
            </p:txBody>
          </p:sp>
        </p:grpSp>
        <p:grpSp>
          <p:nvGrpSpPr>
            <p:cNvPr id="36" name="!!Sidecar">
              <a:extLst>
                <a:ext uri="{FF2B5EF4-FFF2-40B4-BE49-F238E27FC236}">
                  <a16:creationId xmlns:a16="http://schemas.microsoft.com/office/drawing/2014/main" id="{59AAAF34-B6B9-47D5-9325-C3F8DCB50F30}"/>
                </a:ext>
              </a:extLst>
            </p:cNvPr>
            <p:cNvGrpSpPr/>
            <p:nvPr/>
          </p:nvGrpSpPr>
          <p:grpSpPr>
            <a:xfrm>
              <a:off x="5298110" y="3595894"/>
              <a:ext cx="527037" cy="617069"/>
              <a:chOff x="8298598" y="2543027"/>
              <a:chExt cx="1186830" cy="138957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8F4FF5-A4DC-4C0A-8497-3E17796C46DD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0A6E77-F558-4B40-BD6C-2595281BDB28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1013"/>
              </a:p>
            </p:txBody>
          </p:sp>
          <p:grpSp>
            <p:nvGrpSpPr>
              <p:cNvPr id="39" name="Graphic 11">
                <a:extLst>
                  <a:ext uri="{FF2B5EF4-FFF2-40B4-BE49-F238E27FC236}">
                    <a16:creationId xmlns:a16="http://schemas.microsoft.com/office/drawing/2014/main" id="{F42BBBE2-2773-4CE9-BE57-19C306F28023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B5F0AF5-AF18-4291-9E34-62E8F87CC020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89DF9EA-94CA-4B43-9243-91A5ACEF835B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5900614-8663-41A7-B9E5-65256BD42BFE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0429320-D256-4C82-B6DB-95A0103EB856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BA1DDE8-D297-42F1-BFC9-FDA75E99BF03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0A018C9-E1E4-48A0-859B-DFFC490E51DA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3929BA-5B2E-4144-ADC6-661A945DEFE4}"/>
                </a:ext>
              </a:extLst>
            </p:cNvPr>
            <p:cNvSpPr/>
            <p:nvPr/>
          </p:nvSpPr>
          <p:spPr bwMode="auto">
            <a:xfrm>
              <a:off x="5294856" y="3591425"/>
              <a:ext cx="529944" cy="6193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21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191" name="Group 7190">
            <a:extLst>
              <a:ext uri="{FF2B5EF4-FFF2-40B4-BE49-F238E27FC236}">
                <a16:creationId xmlns:a16="http://schemas.microsoft.com/office/drawing/2014/main" id="{5E96AAB9-8CF3-430F-BD6A-47D726EA0FCA}"/>
              </a:ext>
            </a:extLst>
          </p:cNvPr>
          <p:cNvGrpSpPr/>
          <p:nvPr/>
        </p:nvGrpSpPr>
        <p:grpSpPr>
          <a:xfrm>
            <a:off x="7344380" y="837790"/>
            <a:ext cx="1598255" cy="3861362"/>
            <a:chOff x="9792507" y="1117054"/>
            <a:chExt cx="2131007" cy="5148482"/>
          </a:xfrm>
        </p:grpSpPr>
        <p:grpSp>
          <p:nvGrpSpPr>
            <p:cNvPr id="69" name="Group 68">
              <a:extLst>
                <a:ext uri="{FF2B5EF4-FFF2-40B4-BE49-F238E27FC236}">
                  <a16:creationId xmlns:a16="http://schemas.microsoft.com/office/drawing/2014/main" id="{5C64B7C1-8A7A-4A13-95CA-23BC45F33D4C}"/>
                </a:ext>
              </a:extLst>
            </p:cNvPr>
            <p:cNvGrpSpPr/>
            <p:nvPr/>
          </p:nvGrpSpPr>
          <p:grpSpPr>
            <a:xfrm>
              <a:off x="10203788" y="1730810"/>
              <a:ext cx="1718387" cy="639938"/>
              <a:chOff x="9924112" y="485174"/>
              <a:chExt cx="1718387" cy="639938"/>
            </a:xfrm>
          </p:grpSpPr>
          <p:sp>
            <p:nvSpPr>
              <p:cNvPr id="70" name="Rounded Rectangle 5">
                <a:extLst>
                  <a:ext uri="{FF2B5EF4-FFF2-40B4-BE49-F238E27FC236}">
                    <a16:creationId xmlns:a16="http://schemas.microsoft.com/office/drawing/2014/main" id="{9D3DF164-6F37-4F7E-BEF4-107D81ED2739}"/>
                  </a:ext>
                </a:extLst>
              </p:cNvPr>
              <p:cNvSpPr/>
              <p:nvPr/>
            </p:nvSpPr>
            <p:spPr bwMode="auto">
              <a:xfrm>
                <a:off x="9924112" y="485174"/>
                <a:ext cx="1718387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State Stores</a:t>
                </a:r>
              </a:p>
            </p:txBody>
          </p:sp>
          <p:pic>
            <p:nvPicPr>
              <p:cNvPr id="71" name="Graphic 70">
                <a:extLst>
                  <a:ext uri="{FF2B5EF4-FFF2-40B4-BE49-F238E27FC236}">
                    <a16:creationId xmlns:a16="http://schemas.microsoft.com/office/drawing/2014/main" id="{D562C9F6-D75D-43D8-A6BC-B6FA453246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/>
              </a:stretch>
            </p:blipFill>
            <p:spPr>
              <a:xfrm>
                <a:off x="10102326" y="563829"/>
                <a:ext cx="298842" cy="489176"/>
              </a:xfrm>
              <a:prstGeom prst="rect">
                <a:avLst/>
              </a:prstGeom>
            </p:spPr>
          </p:pic>
        </p:grpSp>
        <p:grpSp>
          <p:nvGrpSpPr>
            <p:cNvPr id="72" name="Group 71">
              <a:extLst>
                <a:ext uri="{FF2B5EF4-FFF2-40B4-BE49-F238E27FC236}">
                  <a16:creationId xmlns:a16="http://schemas.microsoft.com/office/drawing/2014/main" id="{32D62C0D-FE1D-4F9F-9B86-812E9509E81B}"/>
                </a:ext>
              </a:extLst>
            </p:cNvPr>
            <p:cNvGrpSpPr/>
            <p:nvPr/>
          </p:nvGrpSpPr>
          <p:grpSpPr>
            <a:xfrm>
              <a:off x="10203788" y="2704507"/>
              <a:ext cx="1718388" cy="639938"/>
              <a:chOff x="9924112" y="1688138"/>
              <a:chExt cx="1718388" cy="639938"/>
            </a:xfrm>
          </p:grpSpPr>
          <p:sp>
            <p:nvSpPr>
              <p:cNvPr id="73" name="Rounded Rectangle 5">
                <a:extLst>
                  <a:ext uri="{FF2B5EF4-FFF2-40B4-BE49-F238E27FC236}">
                    <a16:creationId xmlns:a16="http://schemas.microsoft.com/office/drawing/2014/main" id="{CC768A82-5C6C-41A0-81CD-71C555C362E9}"/>
                  </a:ext>
                </a:extLst>
              </p:cNvPr>
              <p:cNvSpPr/>
              <p:nvPr/>
            </p:nvSpPr>
            <p:spPr bwMode="auto">
              <a:xfrm>
                <a:off x="9924112" y="1688138"/>
                <a:ext cx="1718388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 err="1">
                    <a:solidFill>
                      <a:srgbClr val="000000"/>
                    </a:solidFill>
                    <a:latin typeface="Segoe UI Semibold"/>
                  </a:rPr>
                  <a:t>PubSub</a:t>
                </a:r>
                <a:endParaRPr lang="en-US" sz="900">
                  <a:solidFill>
                    <a:srgbClr val="000000"/>
                  </a:solidFill>
                  <a:latin typeface="Segoe UI Semibold"/>
                </a:endParaRP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</a:p>
            </p:txBody>
          </p:sp>
          <p:pic>
            <p:nvPicPr>
              <p:cNvPr id="74" name="Graphic 73">
                <a:extLst>
                  <a:ext uri="{FF2B5EF4-FFF2-40B4-BE49-F238E27FC236}">
                    <a16:creationId xmlns:a16="http://schemas.microsoft.com/office/drawing/2014/main" id="{3BD928D1-AAD0-4B8D-8A12-38C8E84BA2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10036536" y="1910025"/>
                <a:ext cx="430421" cy="218797"/>
              </a:xfrm>
              <a:prstGeom prst="rect">
                <a:avLst/>
              </a:prstGeom>
            </p:spPr>
          </p:pic>
        </p:grpSp>
        <p:grpSp>
          <p:nvGrpSpPr>
            <p:cNvPr id="75" name="Group 74">
              <a:extLst>
                <a:ext uri="{FF2B5EF4-FFF2-40B4-BE49-F238E27FC236}">
                  <a16:creationId xmlns:a16="http://schemas.microsoft.com/office/drawing/2014/main" id="{DFF2EFAE-C44D-488A-9CE1-A292E7FA4389}"/>
                </a:ext>
              </a:extLst>
            </p:cNvPr>
            <p:cNvGrpSpPr/>
            <p:nvPr/>
          </p:nvGrpSpPr>
          <p:grpSpPr>
            <a:xfrm>
              <a:off x="10203788" y="4651901"/>
              <a:ext cx="1719726" cy="639938"/>
              <a:chOff x="9922477" y="4094066"/>
              <a:chExt cx="1719726" cy="639938"/>
            </a:xfrm>
          </p:grpSpPr>
          <p:sp>
            <p:nvSpPr>
              <p:cNvPr id="76" name="Rounded Rectangle 5">
                <a:extLst>
                  <a:ext uri="{FF2B5EF4-FFF2-40B4-BE49-F238E27FC236}">
                    <a16:creationId xmlns:a16="http://schemas.microsoft.com/office/drawing/2014/main" id="{508350BF-302D-4581-B1AC-226DBC8584A1}"/>
                  </a:ext>
                </a:extLst>
              </p:cNvPr>
              <p:cNvSpPr/>
              <p:nvPr/>
            </p:nvSpPr>
            <p:spPr bwMode="auto">
              <a:xfrm>
                <a:off x="9922477" y="4094066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Secret Stores</a:t>
                </a:r>
              </a:p>
            </p:txBody>
          </p:sp>
          <p:pic>
            <p:nvPicPr>
              <p:cNvPr id="77" name="Graphic 76">
                <a:extLst>
                  <a:ext uri="{FF2B5EF4-FFF2-40B4-BE49-F238E27FC236}">
                    <a16:creationId xmlns:a16="http://schemas.microsoft.com/office/drawing/2014/main" id="{7DC256E8-36C1-4F4C-8264-C66D141B48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9"/>
                  </a:ext>
                </a:extLst>
              </a:blip>
              <a:srcRect/>
              <a:stretch/>
            </p:blipFill>
            <p:spPr>
              <a:xfrm>
                <a:off x="10054571" y="4204576"/>
                <a:ext cx="352530" cy="441552"/>
              </a:xfrm>
              <a:prstGeom prst="rect">
                <a:avLst/>
              </a:prstGeom>
            </p:spPr>
          </p:pic>
        </p:grpSp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AEAFB903-7BB3-421E-ADB2-8D8C2FAD4B8B}"/>
                </a:ext>
              </a:extLst>
            </p:cNvPr>
            <p:cNvGrpSpPr/>
            <p:nvPr/>
          </p:nvGrpSpPr>
          <p:grpSpPr>
            <a:xfrm>
              <a:off x="10203788" y="3678204"/>
              <a:ext cx="1719726" cy="639938"/>
              <a:chOff x="9922479" y="2891102"/>
              <a:chExt cx="1719726" cy="639938"/>
            </a:xfrm>
          </p:grpSpPr>
          <p:sp>
            <p:nvSpPr>
              <p:cNvPr id="79" name="Rounded Rectangle 5">
                <a:extLst>
                  <a:ext uri="{FF2B5EF4-FFF2-40B4-BE49-F238E27FC236}">
                    <a16:creationId xmlns:a16="http://schemas.microsoft.com/office/drawing/2014/main" id="{F7ACE5E0-3790-4011-9B45-E5977513D65D}"/>
                  </a:ext>
                </a:extLst>
              </p:cNvPr>
              <p:cNvSpPr/>
              <p:nvPr/>
            </p:nvSpPr>
            <p:spPr bwMode="auto">
              <a:xfrm>
                <a:off x="9922479" y="2891102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Bindings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&amp; Triggers</a:t>
                </a:r>
              </a:p>
            </p:txBody>
          </p:sp>
          <p:pic>
            <p:nvPicPr>
              <p:cNvPr id="80" name="Graphic 79">
                <a:extLst>
                  <a:ext uri="{FF2B5EF4-FFF2-40B4-BE49-F238E27FC236}">
                    <a16:creationId xmlns:a16="http://schemas.microsoft.com/office/drawing/2014/main" id="{199BEFDC-5E1B-4F28-A996-14DEC9659C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rcRect/>
              <a:stretch/>
            </p:blipFill>
            <p:spPr>
              <a:xfrm>
                <a:off x="9986967" y="3030645"/>
                <a:ext cx="479990" cy="383486"/>
              </a:xfrm>
              <a:prstGeom prst="rect">
                <a:avLst/>
              </a:prstGeom>
            </p:spPr>
          </p:pic>
        </p:grpSp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FC6EE9DC-150D-4B12-8041-2BFF1EC50F03}"/>
                </a:ext>
              </a:extLst>
            </p:cNvPr>
            <p:cNvGrpSpPr/>
            <p:nvPr/>
          </p:nvGrpSpPr>
          <p:grpSpPr>
            <a:xfrm>
              <a:off x="10205129" y="5625598"/>
              <a:ext cx="1718385" cy="639938"/>
              <a:chOff x="9924113" y="5297029"/>
              <a:chExt cx="1718385" cy="639938"/>
            </a:xfrm>
          </p:grpSpPr>
          <p:sp>
            <p:nvSpPr>
              <p:cNvPr id="82" name="Rounded Rectangle 5">
                <a:extLst>
                  <a:ext uri="{FF2B5EF4-FFF2-40B4-BE49-F238E27FC236}">
                    <a16:creationId xmlns:a16="http://schemas.microsoft.com/office/drawing/2014/main" id="{8EE676BE-7585-403C-B58D-A79A89D7BDB1}"/>
                  </a:ext>
                </a:extLst>
              </p:cNvPr>
              <p:cNvSpPr/>
              <p:nvPr/>
            </p:nvSpPr>
            <p:spPr bwMode="auto">
              <a:xfrm>
                <a:off x="9924113" y="5297029"/>
                <a:ext cx="1718385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Observability</a:t>
                </a:r>
              </a:p>
            </p:txBody>
          </p:sp>
          <p:pic>
            <p:nvPicPr>
              <p:cNvPr id="83" name="Graphic 82">
                <a:extLst>
                  <a:ext uri="{FF2B5EF4-FFF2-40B4-BE49-F238E27FC236}">
                    <a16:creationId xmlns:a16="http://schemas.microsoft.com/office/drawing/2014/main" id="{357CB65C-9877-4D68-B816-6CA6BA6DED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rcRect/>
              <a:stretch/>
            </p:blipFill>
            <p:spPr>
              <a:xfrm>
                <a:off x="10008418" y="5403615"/>
                <a:ext cx="486655" cy="416934"/>
              </a:xfrm>
              <a:prstGeom prst="rect">
                <a:avLst/>
              </a:prstGeom>
            </p:spPr>
          </p:pic>
        </p:grp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59CD608F-D9DD-4217-AEF4-429234295539}"/>
                </a:ext>
              </a:extLst>
            </p:cNvPr>
            <p:cNvSpPr txBox="1"/>
            <p:nvPr/>
          </p:nvSpPr>
          <p:spPr>
            <a:xfrm>
              <a:off x="9792507" y="1117054"/>
              <a:ext cx="2086041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Dapr Components</a:t>
              </a:r>
            </a:p>
          </p:txBody>
        </p:sp>
      </p:grpSp>
      <p:grpSp>
        <p:nvGrpSpPr>
          <p:cNvPr id="7192" name="Group 7191">
            <a:extLst>
              <a:ext uri="{FF2B5EF4-FFF2-40B4-BE49-F238E27FC236}">
                <a16:creationId xmlns:a16="http://schemas.microsoft.com/office/drawing/2014/main" id="{2BF72D78-C714-4247-AC1C-97911C45F94C}"/>
              </a:ext>
            </a:extLst>
          </p:cNvPr>
          <p:cNvGrpSpPr/>
          <p:nvPr/>
        </p:nvGrpSpPr>
        <p:grpSpPr>
          <a:xfrm>
            <a:off x="5328991" y="1461186"/>
            <a:ext cx="2324856" cy="3077373"/>
            <a:chOff x="7105321" y="1948248"/>
            <a:chExt cx="3099808" cy="4103164"/>
          </a:xfrm>
        </p:grpSpPr>
        <p:cxnSp>
          <p:nvCxnSpPr>
            <p:cNvPr id="22" name="Straight Arrow Connector 139">
              <a:extLst>
                <a:ext uri="{FF2B5EF4-FFF2-40B4-BE49-F238E27FC236}">
                  <a16:creationId xmlns:a16="http://schemas.microsoft.com/office/drawing/2014/main" id="{8F6B80A8-2888-4B6A-8AD7-7E86EEF0C9FF}"/>
                </a:ext>
              </a:extLst>
            </p:cNvPr>
            <p:cNvCxnSpPr>
              <a:cxnSpLocks/>
              <a:endCxn id="46" idx="3"/>
            </p:cNvCxnSpPr>
            <p:nvPr/>
          </p:nvCxnSpPr>
          <p:spPr>
            <a:xfrm flipH="1">
              <a:off x="7105321" y="3995769"/>
              <a:ext cx="2517839" cy="22506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triangl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07689765-9FE1-4512-B57D-E10ED9DFE29D}"/>
                </a:ext>
              </a:extLst>
            </p:cNvPr>
            <p:cNvCxnSpPr>
              <a:cxnSpLocks/>
              <a:stCxn id="70" idx="1"/>
              <a:endCxn id="59" idx="6"/>
            </p:cNvCxnSpPr>
            <p:nvPr/>
          </p:nvCxnSpPr>
          <p:spPr>
            <a:xfrm flipH="1" flipV="1">
              <a:off x="9941422" y="2050432"/>
              <a:ext cx="262366" cy="347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8">
              <a:extLst>
                <a:ext uri="{FF2B5EF4-FFF2-40B4-BE49-F238E27FC236}">
                  <a16:creationId xmlns:a16="http://schemas.microsoft.com/office/drawing/2014/main" id="{C70A069C-81F6-4250-B079-4D5B5B7BD03E}"/>
                </a:ext>
              </a:extLst>
            </p:cNvPr>
            <p:cNvSpPr/>
            <p:nvPr/>
          </p:nvSpPr>
          <p:spPr bwMode="auto">
            <a:xfrm rot="5400000">
              <a:off x="7765194" y="3913559"/>
              <a:ext cx="3899750" cy="182416"/>
            </a:xfrm>
            <a:custGeom>
              <a:avLst/>
              <a:gdLst>
                <a:gd name="connsiteX0" fmla="*/ 0 w 4891229"/>
                <a:gd name="connsiteY0" fmla="*/ 0 h 2229188"/>
                <a:gd name="connsiteX1" fmla="*/ 4891229 w 4891229"/>
                <a:gd name="connsiteY1" fmla="*/ 0 h 2229188"/>
                <a:gd name="connsiteX2" fmla="*/ 4891229 w 4891229"/>
                <a:gd name="connsiteY2" fmla="*/ 2229188 h 2229188"/>
                <a:gd name="connsiteX3" fmla="*/ 0 w 4891229"/>
                <a:gd name="connsiteY3" fmla="*/ 2229188 h 2229188"/>
                <a:gd name="connsiteX4" fmla="*/ 0 w 4891229"/>
                <a:gd name="connsiteY4" fmla="*/ 0 h 2229188"/>
                <a:gd name="connsiteX0" fmla="*/ 4891229 w 4982669"/>
                <a:gd name="connsiteY0" fmla="*/ 0 h 2229188"/>
                <a:gd name="connsiteX1" fmla="*/ 4891229 w 4982669"/>
                <a:gd name="connsiteY1" fmla="*/ 2229188 h 2229188"/>
                <a:gd name="connsiteX2" fmla="*/ 0 w 4982669"/>
                <a:gd name="connsiteY2" fmla="*/ 2229188 h 2229188"/>
                <a:gd name="connsiteX3" fmla="*/ 0 w 4982669"/>
                <a:gd name="connsiteY3" fmla="*/ 0 h 2229188"/>
                <a:gd name="connsiteX4" fmla="*/ 4982669 w 4982669"/>
                <a:gd name="connsiteY4" fmla="*/ 91440 h 2229188"/>
                <a:gd name="connsiteX0" fmla="*/ 4891229 w 4891229"/>
                <a:gd name="connsiteY0" fmla="*/ 0 h 2229188"/>
                <a:gd name="connsiteX1" fmla="*/ 4891229 w 4891229"/>
                <a:gd name="connsiteY1" fmla="*/ 2229188 h 2229188"/>
                <a:gd name="connsiteX2" fmla="*/ 0 w 4891229"/>
                <a:gd name="connsiteY2" fmla="*/ 2229188 h 2229188"/>
                <a:gd name="connsiteX3" fmla="*/ 0 w 4891229"/>
                <a:gd name="connsiteY3" fmla="*/ 0 h 222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1229" h="2229188">
                  <a:moveTo>
                    <a:pt x="4891229" y="0"/>
                  </a:moveTo>
                  <a:lnTo>
                    <a:pt x="4891229" y="2229188"/>
                  </a:lnTo>
                  <a:lnTo>
                    <a:pt x="0" y="2229188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2E6789F-B3DD-4F56-8DC4-271651EE44C5}"/>
                </a:ext>
              </a:extLst>
            </p:cNvPr>
            <p:cNvCxnSpPr>
              <a:cxnSpLocks/>
              <a:endCxn id="61" idx="3"/>
            </p:cNvCxnSpPr>
            <p:nvPr/>
          </p:nvCxnSpPr>
          <p:spPr>
            <a:xfrm>
              <a:off x="9623861" y="3023178"/>
              <a:ext cx="175815" cy="38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>
              <a:extLst>
                <a:ext uri="{FF2B5EF4-FFF2-40B4-BE49-F238E27FC236}">
                  <a16:creationId xmlns:a16="http://schemas.microsoft.com/office/drawing/2014/main" id="{86D557D6-1A75-4D78-9F51-1DD0088EE61A}"/>
                </a:ext>
              </a:extLst>
            </p:cNvPr>
            <p:cNvCxnSpPr>
              <a:cxnSpLocks/>
              <a:endCxn id="64" idx="3"/>
            </p:cNvCxnSpPr>
            <p:nvPr/>
          </p:nvCxnSpPr>
          <p:spPr>
            <a:xfrm>
              <a:off x="9633810" y="4965871"/>
              <a:ext cx="169213" cy="426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B74527F1-193C-498A-9FB6-124D3208EAB3}"/>
                </a:ext>
              </a:extLst>
            </p:cNvPr>
            <p:cNvGrpSpPr/>
            <p:nvPr/>
          </p:nvGrpSpPr>
          <p:grpSpPr>
            <a:xfrm>
              <a:off x="9799676" y="3895244"/>
              <a:ext cx="188418" cy="204368"/>
              <a:chOff x="6207667" y="1018040"/>
              <a:chExt cx="248285" cy="269304"/>
            </a:xfrm>
          </p:grpSpPr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281568A6-24B1-4833-BE5B-A343A3E8BDE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E243B87C-CFD2-4377-8A38-C32CBCB19DE4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17655560-9583-4C52-8771-221DFB87EFC7}"/>
                </a:ext>
              </a:extLst>
            </p:cNvPr>
            <p:cNvGrpSpPr/>
            <p:nvPr/>
          </p:nvGrpSpPr>
          <p:grpSpPr>
            <a:xfrm>
              <a:off x="9799676" y="1948248"/>
              <a:ext cx="188418" cy="204368"/>
              <a:chOff x="6207667" y="1018040"/>
              <a:chExt cx="248285" cy="269304"/>
            </a:xfrm>
          </p:grpSpPr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69C37815-70BE-479F-874B-CF9631CF1020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59" name="Oval 58">
                <a:extLst>
                  <a:ext uri="{FF2B5EF4-FFF2-40B4-BE49-F238E27FC236}">
                    <a16:creationId xmlns:a16="http://schemas.microsoft.com/office/drawing/2014/main" id="{29182251-EA15-4762-A148-1081FAC1D0D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AA54ACCD-FEA9-4AF4-A8A6-C59F328460D9}"/>
                </a:ext>
              </a:extLst>
            </p:cNvPr>
            <p:cNvGrpSpPr/>
            <p:nvPr/>
          </p:nvGrpSpPr>
          <p:grpSpPr>
            <a:xfrm>
              <a:off x="9799676" y="2921378"/>
              <a:ext cx="188418" cy="204368"/>
              <a:chOff x="6207667" y="1018040"/>
              <a:chExt cx="248285" cy="269304"/>
            </a:xfrm>
          </p:grpSpPr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EBCEF51A-942A-4A78-B7CB-9164EF1CC387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2" name="Oval 61">
                <a:extLst>
                  <a:ext uri="{FF2B5EF4-FFF2-40B4-BE49-F238E27FC236}">
                    <a16:creationId xmlns:a16="http://schemas.microsoft.com/office/drawing/2014/main" id="{BAB2FEAE-BA7E-45F7-97AA-F4BAE87E561A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68F409F8-9E52-45BF-8C90-08925651F632}"/>
                </a:ext>
              </a:extLst>
            </p:cNvPr>
            <p:cNvGrpSpPr/>
            <p:nvPr/>
          </p:nvGrpSpPr>
          <p:grpSpPr>
            <a:xfrm>
              <a:off x="9803023" y="4867951"/>
              <a:ext cx="188418" cy="204368"/>
              <a:chOff x="6207667" y="1018040"/>
              <a:chExt cx="248285" cy="269304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9C45F9D9-8989-4A43-BB61-1B604AFA592A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5" name="Oval 64">
                <a:extLst>
                  <a:ext uri="{FF2B5EF4-FFF2-40B4-BE49-F238E27FC236}">
                    <a16:creationId xmlns:a16="http://schemas.microsoft.com/office/drawing/2014/main" id="{653D8EE2-9EC3-4B67-95AD-B97270AF6A45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3B361BEF-F957-4C46-B5D9-892A19354146}"/>
                </a:ext>
              </a:extLst>
            </p:cNvPr>
            <p:cNvGrpSpPr/>
            <p:nvPr/>
          </p:nvGrpSpPr>
          <p:grpSpPr>
            <a:xfrm>
              <a:off x="9806277" y="5847044"/>
              <a:ext cx="188418" cy="204368"/>
              <a:chOff x="6207667" y="1018040"/>
              <a:chExt cx="248285" cy="269304"/>
            </a:xfrm>
          </p:grpSpPr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594E9DF7-90F4-4B8A-80B0-9BA39BEEEC98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68" name="Oval 67">
                <a:extLst>
                  <a:ext uri="{FF2B5EF4-FFF2-40B4-BE49-F238E27FC236}">
                    <a16:creationId xmlns:a16="http://schemas.microsoft.com/office/drawing/2014/main" id="{2BA2382A-2EE1-4455-8E24-6A5AEE870F29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47CA51BF-E0E0-49D7-8F73-9EC25441C52D}"/>
                </a:ext>
              </a:extLst>
            </p:cNvPr>
            <p:cNvCxnSpPr>
              <a:cxnSpLocks/>
              <a:stCxn id="65" idx="6"/>
              <a:endCxn id="76" idx="1"/>
            </p:cNvCxnSpPr>
            <p:nvPr/>
          </p:nvCxnSpPr>
          <p:spPr>
            <a:xfrm>
              <a:off x="9944769" y="4970135"/>
              <a:ext cx="259019" cy="173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>
              <a:extLst>
                <a:ext uri="{FF2B5EF4-FFF2-40B4-BE49-F238E27FC236}">
                  <a16:creationId xmlns:a16="http://schemas.microsoft.com/office/drawing/2014/main" id="{6985173F-4D76-4FBB-8DE2-F738CED7B9A4}"/>
                </a:ext>
              </a:extLst>
            </p:cNvPr>
            <p:cNvCxnSpPr>
              <a:cxnSpLocks/>
              <a:stCxn id="62" idx="6"/>
              <a:endCxn id="73" idx="1"/>
            </p:cNvCxnSpPr>
            <p:nvPr/>
          </p:nvCxnSpPr>
          <p:spPr>
            <a:xfrm>
              <a:off x="9941422" y="3023562"/>
              <a:ext cx="262366" cy="91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02A2662F-768C-482E-9BA6-3957E190938F}"/>
                </a:ext>
              </a:extLst>
            </p:cNvPr>
            <p:cNvCxnSpPr>
              <a:cxnSpLocks/>
              <a:endCxn id="55" idx="3"/>
            </p:cNvCxnSpPr>
            <p:nvPr/>
          </p:nvCxnSpPr>
          <p:spPr>
            <a:xfrm>
              <a:off x="9633810" y="3997428"/>
              <a:ext cx="165866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6EC9007D-3CA9-44E1-8A53-21EF8BA26ABF}"/>
                </a:ext>
              </a:extLst>
            </p:cNvPr>
            <p:cNvCxnSpPr>
              <a:cxnSpLocks/>
              <a:stCxn id="56" idx="6"/>
              <a:endCxn id="79" idx="1"/>
            </p:cNvCxnSpPr>
            <p:nvPr/>
          </p:nvCxnSpPr>
          <p:spPr>
            <a:xfrm>
              <a:off x="9941422" y="3997428"/>
              <a:ext cx="262366" cy="745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>
              <a:extLst>
                <a:ext uri="{FF2B5EF4-FFF2-40B4-BE49-F238E27FC236}">
                  <a16:creationId xmlns:a16="http://schemas.microsoft.com/office/drawing/2014/main" id="{E79F1A27-B04D-49B6-BF8F-050BBBA244CB}"/>
                </a:ext>
              </a:extLst>
            </p:cNvPr>
            <p:cNvCxnSpPr>
              <a:cxnSpLocks/>
              <a:stCxn id="68" idx="6"/>
              <a:endCxn id="82" idx="1"/>
            </p:cNvCxnSpPr>
            <p:nvPr/>
          </p:nvCxnSpPr>
          <p:spPr>
            <a:xfrm flipV="1">
              <a:off x="9948023" y="5945567"/>
              <a:ext cx="257106" cy="366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B35A80EC-7EBB-4384-83A5-13A455DF544D}"/>
                </a:ext>
              </a:extLst>
            </p:cNvPr>
            <p:cNvSpPr/>
            <p:nvPr/>
          </p:nvSpPr>
          <p:spPr bwMode="auto">
            <a:xfrm>
              <a:off x="9623160" y="5324019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C81D342E-2139-4084-96FC-DD9AAA1896FC}"/>
                </a:ext>
              </a:extLst>
            </p:cNvPr>
            <p:cNvSpPr/>
            <p:nvPr/>
          </p:nvSpPr>
          <p:spPr bwMode="auto">
            <a:xfrm>
              <a:off x="9623160" y="3351507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9A2046F-EB75-4AD9-B314-D7FC3D410F79}"/>
              </a:ext>
            </a:extLst>
          </p:cNvPr>
          <p:cNvSpPr txBox="1"/>
          <p:nvPr/>
        </p:nvSpPr>
        <p:spPr>
          <a:xfrm>
            <a:off x="4333676" y="1235153"/>
            <a:ext cx="1481175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>
                <a:solidFill>
                  <a:srgbClr val="202192"/>
                </a:solidFill>
                <a:latin typeface="Consolas" panose="020B0609020204030204" pitchFamily="49" charset="0"/>
              </a:rPr>
              <a:t>dapr run myapp</a:t>
            </a:r>
          </a:p>
        </p:txBody>
      </p:sp>
      <p:cxnSp>
        <p:nvCxnSpPr>
          <p:cNvPr id="7173" name="Straight Arrow Connector 139">
            <a:extLst>
              <a:ext uri="{FF2B5EF4-FFF2-40B4-BE49-F238E27FC236}">
                <a16:creationId xmlns:a16="http://schemas.microsoft.com/office/drawing/2014/main" id="{DEE09774-5E57-4880-8225-643ECB2AD039}"/>
              </a:ext>
            </a:extLst>
          </p:cNvPr>
          <p:cNvCxnSpPr>
            <a:cxnSpLocks/>
            <a:stCxn id="101" idx="2"/>
            <a:endCxn id="38" idx="0"/>
          </p:cNvCxnSpPr>
          <p:nvPr/>
        </p:nvCxnSpPr>
        <p:spPr>
          <a:xfrm>
            <a:off x="5074264" y="1465985"/>
            <a:ext cx="6526" cy="1266861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77" name="TextBox 7176">
            <a:extLst>
              <a:ext uri="{FF2B5EF4-FFF2-40B4-BE49-F238E27FC236}">
                <a16:creationId xmlns:a16="http://schemas.microsoft.com/office/drawing/2014/main" id="{B0FB31E9-2BA6-4F5F-B9A2-FD907F8F8BFC}"/>
              </a:ext>
            </a:extLst>
          </p:cNvPr>
          <p:cNvSpPr txBox="1"/>
          <p:nvPr/>
        </p:nvSpPr>
        <p:spPr>
          <a:xfrm>
            <a:off x="5532718" y="2810906"/>
            <a:ext cx="1480604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88">
                <a:latin typeface="+mj-lt"/>
              </a:rPr>
              <a:t>Use components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556752FC-CE31-4272-99A5-9DA46F06C808}"/>
              </a:ext>
            </a:extLst>
          </p:cNvPr>
          <p:cNvSpPr txBox="1"/>
          <p:nvPr/>
        </p:nvSpPr>
        <p:spPr>
          <a:xfrm>
            <a:off x="5146147" y="1658698"/>
            <a:ext cx="1480604" cy="4919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application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Launch sidecar process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Set env variables</a:t>
            </a:r>
          </a:p>
        </p:txBody>
      </p:sp>
      <p:cxnSp>
        <p:nvCxnSpPr>
          <p:cNvPr id="7181" name="Straight Arrow Connector 139">
            <a:extLst>
              <a:ext uri="{FF2B5EF4-FFF2-40B4-BE49-F238E27FC236}">
                <a16:creationId xmlns:a16="http://schemas.microsoft.com/office/drawing/2014/main" id="{50404A2E-CFF6-47A6-8FFC-8B5A3A155F4F}"/>
              </a:ext>
            </a:extLst>
          </p:cNvPr>
          <p:cNvCxnSpPr>
            <a:cxnSpLocks/>
            <a:stCxn id="46" idx="1"/>
            <a:endCxn id="23" idx="3"/>
          </p:cNvCxnSpPr>
          <p:nvPr/>
        </p:nvCxnSpPr>
        <p:spPr>
          <a:xfrm rot="10800000" flipV="1">
            <a:off x="1929226" y="3013707"/>
            <a:ext cx="2912086" cy="745668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85" name="Straight Arrow Connector 139">
            <a:extLst>
              <a:ext uri="{FF2B5EF4-FFF2-40B4-BE49-F238E27FC236}">
                <a16:creationId xmlns:a16="http://schemas.microsoft.com/office/drawing/2014/main" id="{BB841656-2F31-4A18-8079-BC0838BB52E6}"/>
              </a:ext>
            </a:extLst>
          </p:cNvPr>
          <p:cNvCxnSpPr>
            <a:cxnSpLocks/>
            <a:stCxn id="46" idx="1"/>
            <a:endCxn id="15" idx="3"/>
          </p:cNvCxnSpPr>
          <p:nvPr/>
        </p:nvCxnSpPr>
        <p:spPr>
          <a:xfrm flipH="1" flipV="1">
            <a:off x="1715408" y="3013436"/>
            <a:ext cx="3125904" cy="271"/>
          </a:xfrm>
          <a:prstGeom prst="straightConnector1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TextBox 125">
            <a:extLst>
              <a:ext uri="{FF2B5EF4-FFF2-40B4-BE49-F238E27FC236}">
                <a16:creationId xmlns:a16="http://schemas.microsoft.com/office/drawing/2014/main" id="{5A39C556-2B47-431E-B24D-7EAC185155B8}"/>
              </a:ext>
            </a:extLst>
          </p:cNvPr>
          <p:cNvSpPr txBox="1"/>
          <p:nvPr/>
        </p:nvSpPr>
        <p:spPr>
          <a:xfrm>
            <a:off x="2307540" y="3810544"/>
            <a:ext cx="1719631" cy="30662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Save and retrieve state</a:t>
            </a:r>
          </a:p>
          <a:p>
            <a:pPr>
              <a:spcAft>
                <a:spcPts val="450"/>
              </a:spcAft>
            </a:pPr>
            <a:r>
              <a:rPr lang="en-US" sz="788">
                <a:latin typeface="+mj-lt"/>
              </a:rPr>
              <a:t>Publish and subscribe to messages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B330C6C9-4CFC-4F43-801C-63999064C1E4}"/>
              </a:ext>
            </a:extLst>
          </p:cNvPr>
          <p:cNvSpPr txBox="1"/>
          <p:nvPr/>
        </p:nvSpPr>
        <p:spPr>
          <a:xfrm>
            <a:off x="2304214" y="3090939"/>
            <a:ext cx="1236884" cy="115416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450"/>
              </a:spcAft>
            </a:pPr>
            <a:r>
              <a:rPr lang="en-US" sz="750">
                <a:latin typeface="+mj-lt"/>
              </a:rPr>
              <a:t>Send distributed tracing</a:t>
            </a:r>
          </a:p>
        </p:txBody>
      </p:sp>
    </p:spTree>
    <p:extLst>
      <p:ext uri="{BB962C8B-B14F-4D97-AF65-F5344CB8AC3E}">
        <p14:creationId xmlns:p14="http://schemas.microsoft.com/office/powerpoint/2010/main" val="5663752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4.07407E-6 L -1.66667E-6 0.03765 " pathEditMode="relative" rAng="0" ptsTypes="AA">
                                      <p:cBhvr>
                                        <p:cTn id="16" dur="75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8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23" dur="750" spd="-100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5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7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7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2.59259E-6 L 3.75E-6 0.03773 " pathEditMode="relative" rAng="0" ptsTypes="AA">
                                      <p:cBhvr>
                                        <p:cTn id="56" dur="750" spd="-100000" fill="hold"/>
                                        <p:tgtEl>
                                          <p:spTgt spid="719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7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7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1" grpId="0"/>
      <p:bldP spid="101" grpId="1"/>
      <p:bldP spid="7177" grpId="0"/>
      <p:bldP spid="109" grpId="0"/>
      <p:bldP spid="126" grpId="0"/>
      <p:bldP spid="13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A1830-69B1-4DC3-9FB3-7446B783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3B1C99-975A-45EE-9F87-D9F0D28B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8FA90-85A0-49B2-AC96-FC5647DE1D3D}"/>
              </a:ext>
            </a:extLst>
          </p:cNvPr>
          <p:cNvSpPr txBox="1"/>
          <p:nvPr/>
        </p:nvSpPr>
        <p:spPr>
          <a:xfrm>
            <a:off x="702060" y="812826"/>
            <a:ext cx="6205225" cy="10464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curl -X POST -H "Content-Type: application/json" </a:t>
            </a:r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-d '[{ "key": "name", "value": "Bruce Wayne"}]' </a:t>
            </a:r>
            <a:b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http://localhost:3500/v1.0/state/statestore</a:t>
            </a:r>
          </a:p>
          <a:p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!!Sidecar">
            <a:extLst>
              <a:ext uri="{FF2B5EF4-FFF2-40B4-BE49-F238E27FC236}">
                <a16:creationId xmlns:a16="http://schemas.microsoft.com/office/drawing/2014/main" id="{135AA697-32A3-47CE-8F49-A34FF731CED0}"/>
              </a:ext>
            </a:extLst>
          </p:cNvPr>
          <p:cNvGrpSpPr/>
          <p:nvPr/>
        </p:nvGrpSpPr>
        <p:grpSpPr>
          <a:xfrm>
            <a:off x="4388137" y="2016482"/>
            <a:ext cx="1186830" cy="1389573"/>
            <a:chOff x="8298598" y="2543027"/>
            <a:chExt cx="1186830" cy="138957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767641-6D29-4DB7-9003-1637996A820C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49949E-646F-4152-B2C2-28BF318BEBF7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11">
              <a:extLst>
                <a:ext uri="{FF2B5EF4-FFF2-40B4-BE49-F238E27FC236}">
                  <a16:creationId xmlns:a16="http://schemas.microsoft.com/office/drawing/2014/main" id="{7CB2ED5D-8AEB-4C0B-BBEB-18BF7B0E11B4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96B63F6-F7AE-4F39-B558-4F6BBCAD2B4B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F592F32-1DCA-45E9-ACBF-19668DAF0720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B27E4BE-FB71-4FC2-B46E-F259F851188D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8A70AA1-F3C2-433F-A9EE-4BF08DE0E88E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8335D4-C6AD-45FF-A480-D1CF907CA635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DE839AD-8138-4C32-B15E-A16034942FE7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539254E-9795-4711-BAB8-7E60A7AAE5EA}"/>
              </a:ext>
            </a:extLst>
          </p:cNvPr>
          <p:cNvSpPr/>
          <p:nvPr/>
        </p:nvSpPr>
        <p:spPr>
          <a:xfrm>
            <a:off x="720000" y="2578167"/>
            <a:ext cx="3668138" cy="2769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6BF216C-A11F-41D6-9847-EEECDE1C3C20}"/>
              </a:ext>
            </a:extLst>
          </p:cNvPr>
          <p:cNvSpPr/>
          <p:nvPr/>
        </p:nvSpPr>
        <p:spPr>
          <a:xfrm>
            <a:off x="3553560" y="2180982"/>
            <a:ext cx="791999" cy="138499"/>
          </a:xfrm>
          <a:prstGeom prst="wedgeRectCallout">
            <a:avLst>
              <a:gd name="adj1" fmla="val 54273"/>
              <a:gd name="adj2" fmla="val 31209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port 3500</a:t>
            </a:r>
          </a:p>
        </p:txBody>
      </p:sp>
      <p:sp>
        <p:nvSpPr>
          <p:cNvPr id="41" name="Wave 40">
            <a:extLst>
              <a:ext uri="{FF2B5EF4-FFF2-40B4-BE49-F238E27FC236}">
                <a16:creationId xmlns:a16="http://schemas.microsoft.com/office/drawing/2014/main" id="{5CCB6580-6400-45F4-9736-EC0867904DE7}"/>
              </a:ext>
            </a:extLst>
          </p:cNvPr>
          <p:cNvSpPr/>
          <p:nvPr/>
        </p:nvSpPr>
        <p:spPr>
          <a:xfrm>
            <a:off x="5214116" y="1885875"/>
            <a:ext cx="844486" cy="373464"/>
          </a:xfrm>
          <a:prstGeom prst="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myapp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13A197-8723-4E61-BD5A-FE22448872F8}"/>
              </a:ext>
            </a:extLst>
          </p:cNvPr>
          <p:cNvSpPr/>
          <p:nvPr/>
        </p:nvSpPr>
        <p:spPr>
          <a:xfrm>
            <a:off x="5757477" y="3353214"/>
            <a:ext cx="654065" cy="7687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06DA8-DE8B-4943-9943-BDB1A9D19AAF}"/>
              </a:ext>
            </a:extLst>
          </p:cNvPr>
          <p:cNvSpPr txBox="1"/>
          <p:nvPr/>
        </p:nvSpPr>
        <p:spPr>
          <a:xfrm>
            <a:off x="5345872" y="4161640"/>
            <a:ext cx="150842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default-</a:t>
            </a:r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19A2664-C212-491D-8AF8-60F5FDBB0CC3}"/>
              </a:ext>
            </a:extLst>
          </p:cNvPr>
          <p:cNvSpPr/>
          <p:nvPr/>
        </p:nvSpPr>
        <p:spPr>
          <a:xfrm>
            <a:off x="5263376" y="3230267"/>
            <a:ext cx="483220" cy="500481"/>
          </a:xfrm>
          <a:custGeom>
            <a:avLst/>
            <a:gdLst>
              <a:gd name="connsiteX0" fmla="*/ 0 w 483220"/>
              <a:gd name="connsiteY0" fmla="*/ 0 h 548934"/>
              <a:gd name="connsiteX1" fmla="*/ 156117 w 483220"/>
              <a:gd name="connsiteY1" fmla="*/ 230458 h 548934"/>
              <a:gd name="connsiteX2" fmla="*/ 22302 w 483220"/>
              <a:gd name="connsiteY2" fmla="*/ 542692 h 548934"/>
              <a:gd name="connsiteX3" fmla="*/ 483220 w 483220"/>
              <a:gd name="connsiteY3" fmla="*/ 408878 h 54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220" h="548934">
                <a:moveTo>
                  <a:pt x="0" y="0"/>
                </a:moveTo>
                <a:cubicBezTo>
                  <a:pt x="76200" y="70004"/>
                  <a:pt x="152400" y="140009"/>
                  <a:pt x="156117" y="230458"/>
                </a:cubicBezTo>
                <a:cubicBezTo>
                  <a:pt x="159834" y="320907"/>
                  <a:pt x="-32215" y="512955"/>
                  <a:pt x="22302" y="542692"/>
                </a:cubicBezTo>
                <a:cubicBezTo>
                  <a:pt x="76819" y="572429"/>
                  <a:pt x="280019" y="490653"/>
                  <a:pt x="483220" y="408878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1E279988-4ECD-499E-A524-15AC20EEC8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3550" y="3777621"/>
            <a:ext cx="361918" cy="261623"/>
          </a:xfrm>
          <a:prstGeom prst="rect">
            <a:avLst/>
          </a:prstGeom>
        </p:spPr>
      </p:pic>
      <p:pic>
        <p:nvPicPr>
          <p:cNvPr id="46" name="Graphic 27">
            <a:extLst>
              <a:ext uri="{FF2B5EF4-FFF2-40B4-BE49-F238E27FC236}">
                <a16:creationId xmlns:a16="http://schemas.microsoft.com/office/drawing/2014/main" id="{2F6A9BCD-A114-4617-A37B-3944AD862F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1" b="3041"/>
          <a:stretch/>
        </p:blipFill>
        <p:spPr>
          <a:xfrm>
            <a:off x="5947080" y="3412283"/>
            <a:ext cx="306009" cy="24061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DD3E8C6-0B0C-4C07-B90B-3D4B1EBBC09E}"/>
              </a:ext>
            </a:extLst>
          </p:cNvPr>
          <p:cNvSpPr txBox="1"/>
          <p:nvPr/>
        </p:nvSpPr>
        <p:spPr>
          <a:xfrm>
            <a:off x="5989476" y="3652898"/>
            <a:ext cx="221215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75" dirty="0">
                <a:solidFill>
                  <a:srgbClr val="202192"/>
                </a:solidFill>
                <a:latin typeface="+mj-lt"/>
              </a:rPr>
              <a:t>Redis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E5F61C-1009-40D8-8E28-2D9C9382C9CE}"/>
              </a:ext>
            </a:extLst>
          </p:cNvPr>
          <p:cNvGrpSpPr/>
          <p:nvPr/>
        </p:nvGrpSpPr>
        <p:grpSpPr>
          <a:xfrm>
            <a:off x="7285551" y="2571750"/>
            <a:ext cx="1767272" cy="2271078"/>
            <a:chOff x="7845445" y="2548301"/>
            <a:chExt cx="2356362" cy="302810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1F529D6-E183-427E-AB9F-9171911F758B}"/>
                </a:ext>
              </a:extLst>
            </p:cNvPr>
            <p:cNvSpPr/>
            <p:nvPr/>
          </p:nvSpPr>
          <p:spPr bwMode="auto">
            <a:xfrm>
              <a:off x="7845445" y="2548301"/>
              <a:ext cx="2356362" cy="302810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1923002-52AA-413A-888C-B71AD88521BE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5F2094-A3E9-4193-9A5D-97B76E6AFFB2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227DFFD-43BB-47BA-855F-1F4BBCE7E629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48F1B6EE-3361-448A-961E-EA88A59F30EE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63" name="Graphic 62">
                    <a:extLst>
                      <a:ext uri="{FF2B5EF4-FFF2-40B4-BE49-F238E27FC236}">
                        <a16:creationId xmlns:a16="http://schemas.microsoft.com/office/drawing/2014/main" id="{D2952328-35EF-42C5-BC7E-5B01621FBF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64" name="Graphic 19">
                    <a:extLst>
                      <a:ext uri="{FF2B5EF4-FFF2-40B4-BE49-F238E27FC236}">
                        <a16:creationId xmlns:a16="http://schemas.microsoft.com/office/drawing/2014/main" id="{528BD0F8-6241-4ED7-9293-68802B6CE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28325E5-FB20-4C2B-83F4-90B652A7DEC1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9C91E5-5011-428C-86C8-B166D538E9BF}"/>
                </a:ext>
              </a:extLst>
            </p:cNvPr>
            <p:cNvGrpSpPr/>
            <p:nvPr/>
          </p:nvGrpSpPr>
          <p:grpSpPr>
            <a:xfrm>
              <a:off x="8251678" y="4512769"/>
              <a:ext cx="1881711" cy="835760"/>
              <a:chOff x="7082977" y="3638673"/>
              <a:chExt cx="1881711" cy="83576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70FCC8-126F-42DC-8FF6-BFD3EC8E2F64}"/>
                  </a:ext>
                </a:extLst>
              </p:cNvPr>
              <p:cNvSpPr txBox="1"/>
              <p:nvPr/>
            </p:nvSpPr>
            <p:spPr>
              <a:xfrm>
                <a:off x="7874398" y="3801464"/>
                <a:ext cx="1090290" cy="553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  <a:p>
                <a:r>
                  <a:rPr lang="en-US" sz="900" dirty="0" err="1">
                    <a:solidFill>
                      <a:srgbClr val="202192"/>
                    </a:solidFill>
                    <a:latin typeface="+mj-lt"/>
                  </a:rPr>
                  <a:t>pubsub</a:t>
                </a:r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 broker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AC49B1E-C216-4193-A4F9-2D6F056313C4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A09CACD-08CA-451B-8C86-7E96F5496E88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3E3C4DB7-C4F0-4392-A8CA-E11F65F2E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58" name="Graphic 27">
                    <a:extLst>
                      <a:ext uri="{FF2B5EF4-FFF2-40B4-BE49-F238E27FC236}">
                        <a16:creationId xmlns:a16="http://schemas.microsoft.com/office/drawing/2014/main" id="{70341673-69B2-4818-B7A2-457125BCE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073770B-DE5C-4EEE-B2F0-FA8314BDD843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52" name="Picture 2" descr="See the source image">
              <a:extLst>
                <a:ext uri="{FF2B5EF4-FFF2-40B4-BE49-F238E27FC236}">
                  <a16:creationId xmlns:a16="http://schemas.microsoft.com/office/drawing/2014/main" id="{A0EE68AA-DD91-4059-A810-67D1AC3F9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582" y="2629451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Wave 65">
            <a:extLst>
              <a:ext uri="{FF2B5EF4-FFF2-40B4-BE49-F238E27FC236}">
                <a16:creationId xmlns:a16="http://schemas.microsoft.com/office/drawing/2014/main" id="{5DB5F6A9-6DDA-4B3E-9B43-AFEC65D5ED21}"/>
              </a:ext>
            </a:extLst>
          </p:cNvPr>
          <p:cNvSpPr/>
          <p:nvPr/>
        </p:nvSpPr>
        <p:spPr>
          <a:xfrm>
            <a:off x="6269436" y="3212508"/>
            <a:ext cx="783094" cy="253916"/>
          </a:xfrm>
          <a:prstGeom prst="wav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statestore</a:t>
            </a:r>
            <a:endParaRPr lang="en-US" sz="1050" dirty="0"/>
          </a:p>
        </p:txBody>
      </p:sp>
      <p:sp>
        <p:nvSpPr>
          <p:cNvPr id="67" name="Wave 66">
            <a:extLst>
              <a:ext uri="{FF2B5EF4-FFF2-40B4-BE49-F238E27FC236}">
                <a16:creationId xmlns:a16="http://schemas.microsoft.com/office/drawing/2014/main" id="{3472D796-881F-41D6-99F3-2E535E4080E2}"/>
              </a:ext>
            </a:extLst>
          </p:cNvPr>
          <p:cNvSpPr/>
          <p:nvPr/>
        </p:nvSpPr>
        <p:spPr>
          <a:xfrm>
            <a:off x="6262099" y="3498098"/>
            <a:ext cx="654065" cy="253916"/>
          </a:xfrm>
          <a:prstGeom prst="wav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pubsub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03089A-6C8B-45C6-B922-383E9B0EB21A}"/>
              </a:ext>
            </a:extLst>
          </p:cNvPr>
          <p:cNvSpPr txBox="1"/>
          <p:nvPr/>
        </p:nvSpPr>
        <p:spPr>
          <a:xfrm>
            <a:off x="720000" y="2420951"/>
            <a:ext cx="45365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POST</a:t>
            </a:r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0D0F8D9E-7DC7-4461-BC87-E6892EBFA351}"/>
              </a:ext>
            </a:extLst>
          </p:cNvPr>
          <p:cNvSpPr/>
          <p:nvPr/>
        </p:nvSpPr>
        <p:spPr>
          <a:xfrm>
            <a:off x="79012" y="2731066"/>
            <a:ext cx="1729458" cy="685786"/>
          </a:xfrm>
          <a:prstGeom prst="cube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key: name</a:t>
            </a:r>
          </a:p>
          <a:p>
            <a:pPr algn="ctr"/>
            <a:r>
              <a:rPr lang="en-US" sz="1100" dirty="0"/>
              <a:t>value: Bruce Wayne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F02C3-DB3E-4E01-9C57-1208423EE38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4387051" y="2158782"/>
            <a:ext cx="485810" cy="94766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C6F79757-4AEC-4561-B7A1-5DC944856696}"/>
              </a:ext>
            </a:extLst>
          </p:cNvPr>
          <p:cNvSpPr/>
          <p:nvPr/>
        </p:nvSpPr>
        <p:spPr>
          <a:xfrm flipV="1">
            <a:off x="4374364" y="2180981"/>
            <a:ext cx="498497" cy="1906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07CC47DB-36C5-4D03-A0DE-D05B2231DC07}"/>
              </a:ext>
            </a:extLst>
          </p:cNvPr>
          <p:cNvSpPr/>
          <p:nvPr/>
        </p:nvSpPr>
        <p:spPr>
          <a:xfrm flipV="1">
            <a:off x="3429715" y="1384116"/>
            <a:ext cx="1338739" cy="2535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D941EEB-6D41-4A74-AC44-2C90551603B1}"/>
              </a:ext>
            </a:extLst>
          </p:cNvPr>
          <p:cNvSpPr/>
          <p:nvPr/>
        </p:nvSpPr>
        <p:spPr>
          <a:xfrm flipV="1">
            <a:off x="4831967" y="1379770"/>
            <a:ext cx="1338739" cy="2535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EE0379C-5F77-44FC-B45D-BB5F15F6BDC0}"/>
              </a:ext>
            </a:extLst>
          </p:cNvPr>
          <p:cNvSpPr/>
          <p:nvPr/>
        </p:nvSpPr>
        <p:spPr>
          <a:xfrm flipV="1">
            <a:off x="6129318" y="3198360"/>
            <a:ext cx="967848" cy="299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D1D9A1-187A-4434-A66E-034A66DFDBA9}"/>
              </a:ext>
            </a:extLst>
          </p:cNvPr>
          <p:cNvSpPr/>
          <p:nvPr/>
        </p:nvSpPr>
        <p:spPr>
          <a:xfrm flipV="1">
            <a:off x="7520580" y="4006021"/>
            <a:ext cx="1480929" cy="6658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FC029168-524A-4F21-AE54-66C1211671DD}"/>
              </a:ext>
            </a:extLst>
          </p:cNvPr>
          <p:cNvSpPr/>
          <p:nvPr/>
        </p:nvSpPr>
        <p:spPr>
          <a:xfrm>
            <a:off x="7767051" y="4121234"/>
            <a:ext cx="296895" cy="191825"/>
          </a:xfrm>
          <a:prstGeom prst="cube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" dirty="0"/>
              <a:t>key: name</a:t>
            </a:r>
          </a:p>
          <a:p>
            <a:pPr algn="ctr"/>
            <a:r>
              <a:rPr lang="en-US" sz="100" dirty="0"/>
              <a:t>value: Bruce Wayne</a:t>
            </a:r>
          </a:p>
        </p:txBody>
      </p:sp>
    </p:spTree>
    <p:extLst>
      <p:ext uri="{BB962C8B-B14F-4D97-AF65-F5344CB8AC3E}">
        <p14:creationId xmlns:p14="http://schemas.microsoft.com/office/powerpoint/2010/main" val="26982685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74202 -0.26913 L -0.74202 -0.26913 C -0.73403 -0.27469 -0.72188 -0.28333 -0.71372 -0.28673 C -0.70365 -0.29074 -0.69358 -0.29321 -0.68351 -0.2966 C -0.67848 -0.29845 -0.67327 -0.29907 -0.66806 -0.30092 C -0.6632 -0.30308 -0.65851 -0.30648 -0.65348 -0.30833 C -0.64896 -0.30987 -0.64428 -0.31049 -0.63959 -0.31111 C -0.63125 -0.31234 -0.61441 -0.31389 -0.61441 -0.31389 C -0.60643 -0.31635 -0.60348 -0.31728 -0.59584 -0.31852 C -0.59098 -0.31913 -0.58594 -0.31913 -0.58108 -0.31975 C -0.57553 -0.32068 -0.5698 -0.3216 -0.56407 -0.32284 C -0.55834 -0.32376 -0.55261 -0.32407 -0.54705 -0.32561 C -0.53212 -0.32932 -0.53941 -0.32808 -0.525 -0.32994 C -0.50799 -0.33611 -0.52587 -0.33024 -0.50886 -0.33426 C -0.48872 -0.33919 -0.50955 -0.3358 -0.48855 -0.33858 C -0.48594 -0.3395 -0.48351 -0.34043 -0.48108 -0.34135 C -0.47587 -0.34413 -0.47327 -0.34691 -0.46806 -0.34876 C -0.46632 -0.34938 -0.46441 -0.34969 -0.4625 -0.35031 C -0.4606 -0.35123 -0.45869 -0.35216 -0.45678 -0.35308 C -0.45435 -0.35432 -0.45191 -0.35648 -0.44948 -0.3574 C -0.44619 -0.35833 -0.44289 -0.35833 -0.43976 -0.35895 C -0.43403 -0.3608 -0.42813 -0.36203 -0.42257 -0.3645 L -0.41372 -0.36882 C -0.41094 -0.37037 -0.40834 -0.37222 -0.40556 -0.37315 C -0.40209 -0.37469 -0.39844 -0.37531 -0.39497 -0.37623 C -0.38959 -0.37747 -0.37865 -0.37901 -0.37865 -0.37901 C -0.37657 -0.37994 -0.37448 -0.38179 -0.37223 -0.3821 C -0.34792 -0.38518 -0.34862 -0.38395 -0.32744 -0.38055 C -0.31476 -0.37561 -0.32535 -0.38055 -0.31441 -0.37315 C -0.30625 -0.3679 -0.30886 -0.37098 -0.30226 -0.3645 C -0.29844 -0.3608 -0.29428 -0.35802 -0.29098 -0.35308 C -0.28959 -0.35123 -0.2882 -0.34907 -0.28681 -0.34722 C -0.28386 -0.34382 -0.27796 -0.33703 -0.27796 -0.33703 C -0.27657 -0.33426 -0.27257 -0.32407 -0.27136 -0.32284 C -0.25226 -0.29722 -0.27917 -0.34105 -0.26077 -0.31111 C -0.25799 -0.30648 -0.25487 -0.30092 -0.25278 -0.29537 C -0.25122 -0.29166 -0.25 -0.28734 -0.24862 -0.28364 C -0.24705 -0.27963 -0.24514 -0.27623 -0.24375 -0.27222 C -0.24254 -0.26852 -0.24185 -0.26419 -0.24046 -0.26049 C -0.23629 -0.24845 -0.2382 -0.25833 -0.2356 -0.24753 C -0.23473 -0.24382 -0.23386 -0.23981 -0.23316 -0.23611 C -0.23247 -0.23179 -0.23212 -0.22747 -0.2316 -0.22315 C -0.23125 -0.22098 -0.23125 -0.21913 -0.23073 -0.21728 C -0.23021 -0.21512 -0.22917 -0.21327 -0.2283 -0.21142 C -0.22518 -0.2037 -0.2283 -0.21018 -0.22344 -0.20123 C -0.22223 -0.19012 -0.22396 -0.19722 -0.21945 -0.18981 C -0.2165 -0.18518 -0.21424 -0.17963 -0.21129 -0.17531 C -0.20782 -0.17037 -0.20539 -0.16605 -0.20157 -0.16234 C -0.20018 -0.16111 -0.19879 -0.16049 -0.1974 -0.15926 C -0.19619 -0.15586 -0.19532 -0.15339 -0.19341 -0.15061 C -0.19237 -0.14938 -0.19115 -0.14876 -0.19011 -0.14784 C -0.18837 -0.13858 -0.1908 -0.14753 -0.18681 -0.14197 C -0.1823 -0.1358 -0.1783 -0.12839 -0.17379 -0.12191 C -0.16841 -0.11389 -0.16459 -0.10802 -0.15764 -0.10463 C -0.15504 -0.10308 -0.15209 -0.10339 -0.14948 -0.10308 C -0.14532 -0.10031 -0.1415 -0.0966 -0.13733 -0.09444 C -0.13195 -0.09166 -0.12639 -0.09043 -0.12101 -0.08858 C -0.11077 -0.08487 -0.11563 -0.08642 -0.10643 -0.08426 C -0.10452 -0.08333 -0.10261 -0.0824 -0.1007 -0.08148 C -0.0993 -0.08055 -0.09809 -0.07901 -0.09652 -0.07839 C -0.08733 -0.075 -0.0835 -0.07654 -0.07622 -0.07129 C -0.07465 -0.07006 -0.0731 -0.06821 -0.07135 -0.06697 C -0.06493 -0.06203 -0.0644 -0.06512 -0.05677 -0.05679 C -0.05538 -0.05524 -0.05399 -0.05401 -0.05277 -0.05247 C -0.05105 -0.05061 -0.04947 -0.04845 -0.04791 -0.0466 C -0.04687 -0.04568 -0.04548 -0.04506 -0.04462 -0.04382 C -0.04357 -0.04259 -0.04305 -0.04074 -0.04218 -0.0395 C -0.04079 -0.03765 -0.0394 -0.03673 -0.03802 -0.03518 C -0.03612 -0.02994 -0.03628 -0.02963 -0.03315 -0.025 C -0.03247 -0.02376 -0.03159 -0.02315 -0.03072 -0.02222 C -0.02638 -0.01666 -0.02899 -0.01882 -0.02499 -0.01635 C -0.02083 -0.00895 -0.02708 -0.01882 -0.01944 -0.01203 C -0.0184 -0.01111 -0.01788 -0.00895 -0.01701 -0.00771 C -0.01423 -0.00463 -0.01458 -0.00833 -0.01458 -0.00463 " pathEditMode="relative" ptsTypes="AAAAAAAAAAAAAAAAAAAAAAAAAAAAAAAAAAAAAAAAAAAAAAAAAAAAAAAAAAAAAAAAAAAAAAAAAA">
                                      <p:cBhvr>
                                        <p:cTn id="18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3" grpId="0" animBg="1"/>
      <p:bldP spid="65" grpId="0" animBg="1"/>
      <p:bldP spid="65" grpId="1" animBg="1"/>
      <p:bldP spid="74" grpId="0" animBg="1"/>
      <p:bldP spid="74" grpId="1" animBg="1"/>
      <p:bldP spid="75" grpId="0" animBg="1"/>
      <p:bldP spid="75" grpId="1" animBg="1"/>
      <p:bldP spid="76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5199FE-F971-4DAB-9AE6-B942FDA733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in self-hosted Docker mode – add MySQL Database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45C93B5-7F36-494A-B11A-1D4B7EECF274}"/>
              </a:ext>
            </a:extLst>
          </p:cNvPr>
          <p:cNvGrpSpPr/>
          <p:nvPr/>
        </p:nvGrpSpPr>
        <p:grpSpPr>
          <a:xfrm>
            <a:off x="442421" y="4316118"/>
            <a:ext cx="6422708" cy="415499"/>
            <a:chOff x="586740" y="5847893"/>
            <a:chExt cx="8563610" cy="553998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E6333C26-D84B-42B6-BA50-1EC00E07AC58}"/>
                </a:ext>
              </a:extLst>
            </p:cNvPr>
            <p:cNvSpPr/>
            <p:nvPr/>
          </p:nvSpPr>
          <p:spPr bwMode="auto">
            <a:xfrm>
              <a:off x="586740" y="5847893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/>
                  </a:solidFill>
                  <a:latin typeface="+mj-lt"/>
                  <a:ea typeface="Segoe UI" pitchFamily="34" charset="0"/>
                  <a:cs typeface="Segoe UI" pitchFamily="34" charset="0"/>
                </a:rPr>
                <a:t>Local dev machine or virtual machine</a:t>
              </a:r>
            </a:p>
          </p:txBody>
        </p:sp>
        <p:pic>
          <p:nvPicPr>
            <p:cNvPr id="3074" name="Picture 2" descr="Windows logo">
              <a:extLst>
                <a:ext uri="{FF2B5EF4-FFF2-40B4-BE49-F238E27FC236}">
                  <a16:creationId xmlns:a16="http://schemas.microsoft.com/office/drawing/2014/main" id="{EEDAEBD2-DA78-4F65-8C5D-07C990808B2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5422" y="6010733"/>
              <a:ext cx="1017146" cy="228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6642AE83-FE01-4526-805A-13253FDA3F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36830" y="6046187"/>
              <a:ext cx="666992" cy="157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146" name="Picture 2" descr="See the source image">
              <a:extLst>
                <a:ext uri="{FF2B5EF4-FFF2-40B4-BE49-F238E27FC236}">
                  <a16:creationId xmlns:a16="http://schemas.microsoft.com/office/drawing/2014/main" id="{618E8C61-EC34-49FB-9F1D-F7C6A81713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2592" y="5947574"/>
              <a:ext cx="716366" cy="354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170" name="Picture 2" descr="See the source image">
              <a:extLst>
                <a:ext uri="{FF2B5EF4-FFF2-40B4-BE49-F238E27FC236}">
                  <a16:creationId xmlns:a16="http://schemas.microsoft.com/office/drawing/2014/main" id="{BC3FC83E-4366-4299-A015-DFC703F232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96715" y="6036233"/>
              <a:ext cx="599384" cy="1773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24D2778A-2558-4C85-90EA-4CB12FE54FD4}"/>
              </a:ext>
            </a:extLst>
          </p:cNvPr>
          <p:cNvSpPr/>
          <p:nvPr/>
        </p:nvSpPr>
        <p:spPr bwMode="auto">
          <a:xfrm>
            <a:off x="441197" y="1357098"/>
            <a:ext cx="1767272" cy="2870162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endParaRPr lang="en-US" sz="1200" dirty="0">
              <a:ln>
                <a:solidFill>
                  <a:srgbClr val="2395EC"/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+mj-l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1BA95B4-B88F-44CF-B431-9A20DCFE4EBF}"/>
              </a:ext>
            </a:extLst>
          </p:cNvPr>
          <p:cNvSpPr txBox="1"/>
          <p:nvPr/>
        </p:nvSpPr>
        <p:spPr>
          <a:xfrm>
            <a:off x="1339439" y="2874937"/>
            <a:ext cx="375968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 err="1">
                <a:solidFill>
                  <a:srgbClr val="202192"/>
                </a:solidFill>
                <a:latin typeface="+mj-lt"/>
              </a:rPr>
              <a:t>Zipkin</a:t>
            </a:r>
            <a:endParaRPr lang="en-US" sz="900" dirty="0">
              <a:solidFill>
                <a:srgbClr val="202192"/>
              </a:solidFill>
              <a:latin typeface="+mj-lt"/>
            </a:endParaRPr>
          </a:p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tracing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A78B04C4-7909-4A80-B0A5-8244ACC2EC6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5872" y="2683594"/>
            <a:ext cx="537275" cy="626820"/>
          </a:xfrm>
          <a:prstGeom prst="rect">
            <a:avLst/>
          </a:prstGeom>
          <a:effectLst/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6027C28F-6F8D-45FC-A132-E056A7A7C7DE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23807" y="2770357"/>
            <a:ext cx="361918" cy="261623"/>
          </a:xfrm>
          <a:prstGeom prst="rect">
            <a:avLst/>
          </a:prstGeom>
        </p:spPr>
      </p:pic>
      <p:pic>
        <p:nvPicPr>
          <p:cNvPr id="95" name="Graphic 94">
            <a:extLst>
              <a:ext uri="{FF2B5EF4-FFF2-40B4-BE49-F238E27FC236}">
                <a16:creationId xmlns:a16="http://schemas.microsoft.com/office/drawing/2014/main" id="{18E6171E-B5A4-4D0F-B3F8-4E9842AFA7B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747663" y="1934643"/>
            <a:ext cx="537275" cy="626820"/>
          </a:xfrm>
          <a:prstGeom prst="rect">
            <a:avLst/>
          </a:prstGeom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D50ACC9-9198-44E6-BB1C-5D78DB6B2A5D}"/>
              </a:ext>
            </a:extLst>
          </p:cNvPr>
          <p:cNvSpPr txBox="1"/>
          <p:nvPr/>
        </p:nvSpPr>
        <p:spPr>
          <a:xfrm>
            <a:off x="891732" y="3048660"/>
            <a:ext cx="230833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75">
                <a:solidFill>
                  <a:srgbClr val="202192"/>
                </a:solidFill>
                <a:latin typeface="+mj-lt"/>
              </a:rPr>
              <a:t>Zipkin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E491EFB5-8B9D-45AC-A648-B7CA6F7C6384}"/>
              </a:ext>
            </a:extLst>
          </p:cNvPr>
          <p:cNvSpPr txBox="1"/>
          <p:nvPr/>
        </p:nvSpPr>
        <p:spPr>
          <a:xfrm>
            <a:off x="1326912" y="2128884"/>
            <a:ext cx="53727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MySQL</a:t>
            </a:r>
          </a:p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database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F70256B-7B89-423C-A7EA-8CB29178E1B8}"/>
              </a:ext>
            </a:extLst>
          </p:cNvPr>
          <p:cNvGrpSpPr/>
          <p:nvPr/>
        </p:nvGrpSpPr>
        <p:grpSpPr>
          <a:xfrm>
            <a:off x="745872" y="3429533"/>
            <a:ext cx="1183354" cy="626820"/>
            <a:chOff x="7082977" y="3638673"/>
            <a:chExt cx="1577805" cy="8357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780384E-19FB-4844-B2C2-30787994C355}"/>
                </a:ext>
              </a:extLst>
            </p:cNvPr>
            <p:cNvSpPr txBox="1"/>
            <p:nvPr/>
          </p:nvSpPr>
          <p:spPr>
            <a:xfrm>
              <a:off x="7874398" y="3893796"/>
              <a:ext cx="786384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Redis</a:t>
              </a:r>
            </a:p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state store</a:t>
              </a: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353F3CCB-BB53-4555-96B0-132C0AD0FAEA}"/>
                </a:ext>
              </a:extLst>
            </p:cNvPr>
            <p:cNvGrpSpPr/>
            <p:nvPr/>
          </p:nvGrpSpPr>
          <p:grpSpPr>
            <a:xfrm>
              <a:off x="7082977" y="3638673"/>
              <a:ext cx="716366" cy="835760"/>
              <a:chOff x="1021444" y="2381230"/>
              <a:chExt cx="843399" cy="983966"/>
            </a:xfrm>
          </p:grpSpPr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4EE23CDD-E6A0-4CAB-88FF-A235004D0183}"/>
                  </a:ext>
                </a:extLst>
              </p:cNvPr>
              <p:cNvGrpSpPr/>
              <p:nvPr/>
            </p:nvGrpSpPr>
            <p:grpSpPr>
              <a:xfrm>
                <a:off x="1021444" y="2381230"/>
                <a:ext cx="843399" cy="983966"/>
                <a:chOff x="4597460" y="1724939"/>
                <a:chExt cx="843399" cy="983966"/>
              </a:xfrm>
            </p:grpSpPr>
            <p:pic>
              <p:nvPicPr>
                <p:cNvPr id="27" name="Graphic 26">
                  <a:extLst>
                    <a:ext uri="{FF2B5EF4-FFF2-40B4-BE49-F238E27FC236}">
                      <a16:creationId xmlns:a16="http://schemas.microsoft.com/office/drawing/2014/main" id="{C6CCD96B-436E-4E7F-8724-E9658E7F21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rcRect/>
                <a:stretch/>
              </p:blipFill>
              <p:spPr>
                <a:xfrm>
                  <a:off x="4597460" y="1724939"/>
                  <a:ext cx="843399" cy="98396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28" name="Graphic 27">
                  <a:extLst>
                    <a:ext uri="{FF2B5EF4-FFF2-40B4-BE49-F238E27FC236}">
                      <a16:creationId xmlns:a16="http://schemas.microsoft.com/office/drawing/2014/main" id="{6589FFC4-4FFD-486E-AB50-057453E57D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3041" b="3041"/>
                <a:stretch/>
              </p:blipFill>
              <p:spPr>
                <a:xfrm>
                  <a:off x="4767419" y="1897854"/>
                  <a:ext cx="480365" cy="377711"/>
                </a:xfrm>
                <a:prstGeom prst="rect">
                  <a:avLst/>
                </a:prstGeom>
              </p:spPr>
            </p:pic>
          </p:grp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D922EC9-C056-4112-9941-04A3BD490530}"/>
                  </a:ext>
                </a:extLst>
              </p:cNvPr>
              <p:cNvSpPr txBox="1"/>
              <p:nvPr/>
            </p:nvSpPr>
            <p:spPr>
              <a:xfrm>
                <a:off x="1257960" y="2972993"/>
                <a:ext cx="347257" cy="16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675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</p:txBody>
          </p:sp>
        </p:grpSp>
      </p:grpSp>
      <p:pic>
        <p:nvPicPr>
          <p:cNvPr id="8194" name="Picture 2" descr="See the source image">
            <a:extLst>
              <a:ext uri="{FF2B5EF4-FFF2-40B4-BE49-F238E27FC236}">
                <a16:creationId xmlns:a16="http://schemas.microsoft.com/office/drawing/2014/main" id="{6927D147-A9A5-4D4A-A6B8-7815ED7EB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2916" y="1453677"/>
            <a:ext cx="1263834" cy="324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D98D00BE-AB39-460C-A94C-3E7DC7D63ECA}"/>
              </a:ext>
            </a:extLst>
          </p:cNvPr>
          <p:cNvGrpSpPr/>
          <p:nvPr/>
        </p:nvGrpSpPr>
        <p:grpSpPr>
          <a:xfrm>
            <a:off x="4297864" y="2099165"/>
            <a:ext cx="1031447" cy="1201537"/>
            <a:chOff x="4704310" y="2907296"/>
            <a:chExt cx="1120837" cy="1305667"/>
          </a:xfrm>
        </p:grpSpPr>
        <p:grpSp>
          <p:nvGrpSpPr>
            <p:cNvPr id="33" name="!!AppA">
              <a:extLst>
                <a:ext uri="{FF2B5EF4-FFF2-40B4-BE49-F238E27FC236}">
                  <a16:creationId xmlns:a16="http://schemas.microsoft.com/office/drawing/2014/main" id="{C2205192-12E1-4728-9818-D5F6936FEF4E}"/>
                </a:ext>
              </a:extLst>
            </p:cNvPr>
            <p:cNvGrpSpPr/>
            <p:nvPr/>
          </p:nvGrpSpPr>
          <p:grpSpPr>
            <a:xfrm>
              <a:off x="4704310" y="2907296"/>
              <a:ext cx="1041365" cy="1214927"/>
              <a:chOff x="3444425" y="1954650"/>
              <a:chExt cx="1400539" cy="1633964"/>
            </a:xfrm>
          </p:grpSpPr>
          <p:pic>
            <p:nvPicPr>
              <p:cNvPr id="34" name="Graphic 33">
                <a:extLst>
                  <a:ext uri="{FF2B5EF4-FFF2-40B4-BE49-F238E27FC236}">
                    <a16:creationId xmlns:a16="http://schemas.microsoft.com/office/drawing/2014/main" id="{9DF3C54A-2A9D-48C7-B3D9-D9D33E7176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/>
            </p:blipFill>
            <p:spPr>
              <a:xfrm>
                <a:off x="3444425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51290F2-86CF-4513-B3F7-80BE40F1089B}"/>
                  </a:ext>
                </a:extLst>
              </p:cNvPr>
              <p:cNvSpPr txBox="1"/>
              <p:nvPr/>
            </p:nvSpPr>
            <p:spPr>
              <a:xfrm>
                <a:off x="3511730" y="2429761"/>
                <a:ext cx="1183079" cy="26988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 err="1">
                    <a:solidFill>
                      <a:srgbClr val="202192"/>
                    </a:solidFill>
                    <a:latin typeface="+mj-lt"/>
                  </a:rPr>
                  <a:t>myotherapp</a:t>
                </a:r>
                <a:endParaRPr lang="en-US" sz="1200" dirty="0">
                  <a:solidFill>
                    <a:srgbClr val="202192"/>
                  </a:solidFill>
                  <a:latin typeface="+mj-lt"/>
                </a:endParaRPr>
              </a:p>
            </p:txBody>
          </p:sp>
        </p:grpSp>
        <p:grpSp>
          <p:nvGrpSpPr>
            <p:cNvPr id="36" name="!!Sidecar">
              <a:extLst>
                <a:ext uri="{FF2B5EF4-FFF2-40B4-BE49-F238E27FC236}">
                  <a16:creationId xmlns:a16="http://schemas.microsoft.com/office/drawing/2014/main" id="{59AAAF34-B6B9-47D5-9325-C3F8DCB50F30}"/>
                </a:ext>
              </a:extLst>
            </p:cNvPr>
            <p:cNvGrpSpPr/>
            <p:nvPr/>
          </p:nvGrpSpPr>
          <p:grpSpPr>
            <a:xfrm>
              <a:off x="5298110" y="3595894"/>
              <a:ext cx="527037" cy="617069"/>
              <a:chOff x="8298598" y="2543027"/>
              <a:chExt cx="1186830" cy="1389573"/>
            </a:xfrm>
          </p:grpSpPr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D88F4FF5-A4DC-4C0A-8497-3E17796C46DD}"/>
                  </a:ext>
                </a:extLst>
              </p:cNvPr>
              <p:cNvSpPr/>
              <p:nvPr/>
            </p:nvSpPr>
            <p:spPr>
              <a:xfrm>
                <a:off x="8359990" y="2640643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20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13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350A6E77-F558-4B40-BD6C-2595281BDB28}"/>
                  </a:ext>
                </a:extLst>
              </p:cNvPr>
              <p:cNvSpPr/>
              <p:nvPr/>
            </p:nvSpPr>
            <p:spPr>
              <a:xfrm>
                <a:off x="8298598" y="2543027"/>
                <a:ext cx="1125438" cy="1291956"/>
              </a:xfrm>
              <a:custGeom>
                <a:avLst/>
                <a:gdLst>
                  <a:gd name="connsiteX0" fmla="*/ 578686 w 1125438"/>
                  <a:gd name="connsiteY0" fmla="*/ 0 h 1291956"/>
                  <a:gd name="connsiteX1" fmla="*/ 1125438 w 1125438"/>
                  <a:gd name="connsiteY1" fmla="*/ 291117 h 1291956"/>
                  <a:gd name="connsiteX2" fmla="*/ 1119415 w 1125438"/>
                  <a:gd name="connsiteY2" fmla="*/ 1013877 h 1291956"/>
                  <a:gd name="connsiteX3" fmla="*/ 562760 w 1125438"/>
                  <a:gd name="connsiteY3" fmla="*/ 1291957 h 1291956"/>
                  <a:gd name="connsiteX4" fmla="*/ 0 w 1125438"/>
                  <a:gd name="connsiteY4" fmla="*/ 1007276 h 1291956"/>
                  <a:gd name="connsiteX5" fmla="*/ 0 w 1125438"/>
                  <a:gd name="connsiteY5" fmla="*/ 291117 h 1291956"/>
                  <a:gd name="connsiteX6" fmla="*/ 578686 w 1125438"/>
                  <a:gd name="connsiteY6" fmla="*/ 0 h 129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125438" h="1291956">
                    <a:moveTo>
                      <a:pt x="578686" y="0"/>
                    </a:moveTo>
                    <a:lnTo>
                      <a:pt x="1125438" y="291117"/>
                    </a:lnTo>
                    <a:lnTo>
                      <a:pt x="1119415" y="1013877"/>
                    </a:lnTo>
                    <a:lnTo>
                      <a:pt x="562760" y="1291957"/>
                    </a:lnTo>
                    <a:lnTo>
                      <a:pt x="0" y="1007276"/>
                    </a:lnTo>
                    <a:lnTo>
                      <a:pt x="0" y="291117"/>
                    </a:lnTo>
                    <a:lnTo>
                      <a:pt x="578686" y="0"/>
                    </a:lnTo>
                    <a:close/>
                  </a:path>
                </a:pathLst>
              </a:custGeom>
              <a:solidFill>
                <a:srgbClr val="FFFFFF"/>
              </a:solidFill>
              <a:ln w="8202" cap="flat">
                <a:noFill/>
                <a:prstDash val="solid"/>
                <a:miter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txBody>
              <a:bodyPr rtlCol="0" anchor="ctr"/>
              <a:lstStyle/>
              <a:p>
                <a:endParaRPr lang="en-US" sz="1013"/>
              </a:p>
            </p:txBody>
          </p:sp>
          <p:grpSp>
            <p:nvGrpSpPr>
              <p:cNvPr id="39" name="Graphic 11">
                <a:extLst>
                  <a:ext uri="{FF2B5EF4-FFF2-40B4-BE49-F238E27FC236}">
                    <a16:creationId xmlns:a16="http://schemas.microsoft.com/office/drawing/2014/main" id="{F42BBBE2-2773-4CE9-BE57-19C306F28023}"/>
                  </a:ext>
                </a:extLst>
              </p:cNvPr>
              <p:cNvGrpSpPr/>
              <p:nvPr/>
            </p:nvGrpSpPr>
            <p:grpSpPr>
              <a:xfrm>
                <a:off x="8386477" y="2846026"/>
                <a:ext cx="952402" cy="699902"/>
                <a:chOff x="8386477" y="2846026"/>
                <a:chExt cx="952402" cy="699902"/>
              </a:xfrm>
            </p:grpSpPr>
            <p:sp>
              <p:nvSpPr>
                <p:cNvPr id="40" name="Freeform: Shape 39">
                  <a:extLst>
                    <a:ext uri="{FF2B5EF4-FFF2-40B4-BE49-F238E27FC236}">
                      <a16:creationId xmlns:a16="http://schemas.microsoft.com/office/drawing/2014/main" id="{FB5F0AF5-AF18-4291-9E34-62E8F87CC020}"/>
                    </a:ext>
                  </a:extLst>
                </p:cNvPr>
                <p:cNvSpPr/>
                <p:nvPr/>
              </p:nvSpPr>
              <p:spPr>
                <a:xfrm>
                  <a:off x="8386477" y="3024839"/>
                  <a:ext cx="952402" cy="423390"/>
                </a:xfrm>
                <a:custGeom>
                  <a:avLst/>
                  <a:gdLst>
                    <a:gd name="connsiteX0" fmla="*/ 233026 w 952402"/>
                    <a:gd name="connsiteY0" fmla="*/ 323464 h 423390"/>
                    <a:gd name="connsiteX1" fmla="*/ 162392 w 952402"/>
                    <a:gd name="connsiteY1" fmla="*/ 323464 h 423390"/>
                    <a:gd name="connsiteX2" fmla="*/ 162392 w 952402"/>
                    <a:gd name="connsiteY2" fmla="*/ 301267 h 423390"/>
                    <a:gd name="connsiteX3" fmla="*/ 142011 w 952402"/>
                    <a:gd name="connsiteY3" fmla="*/ 319750 h 423390"/>
                    <a:gd name="connsiteX4" fmla="*/ 100753 w 952402"/>
                    <a:gd name="connsiteY4" fmla="*/ 329900 h 423390"/>
                    <a:gd name="connsiteX5" fmla="*/ 34740 w 952402"/>
                    <a:gd name="connsiteY5" fmla="*/ 304237 h 423390"/>
                    <a:gd name="connsiteX6" fmla="*/ 83 w 952402"/>
                    <a:gd name="connsiteY6" fmla="*/ 223289 h 423390"/>
                    <a:gd name="connsiteX7" fmla="*/ 35648 w 952402"/>
                    <a:gd name="connsiteY7" fmla="*/ 141515 h 423390"/>
                    <a:gd name="connsiteX8" fmla="*/ 100423 w 952402"/>
                    <a:gd name="connsiteY8" fmla="*/ 116761 h 423390"/>
                    <a:gd name="connsiteX9" fmla="*/ 140526 w 952402"/>
                    <a:gd name="connsiteY9" fmla="*/ 125755 h 423390"/>
                    <a:gd name="connsiteX10" fmla="*/ 162640 w 952402"/>
                    <a:gd name="connsiteY10" fmla="*/ 142753 h 423390"/>
                    <a:gd name="connsiteX11" fmla="*/ 162640 w 952402"/>
                    <a:gd name="connsiteY11" fmla="*/ 0 h 423390"/>
                    <a:gd name="connsiteX12" fmla="*/ 233274 w 952402"/>
                    <a:gd name="connsiteY12" fmla="*/ 0 h 423390"/>
                    <a:gd name="connsiteX13" fmla="*/ 164620 w 952402"/>
                    <a:gd name="connsiteY13" fmla="*/ 223537 h 423390"/>
                    <a:gd name="connsiteX14" fmla="*/ 151418 w 952402"/>
                    <a:gd name="connsiteY14" fmla="*/ 191355 h 423390"/>
                    <a:gd name="connsiteX15" fmla="*/ 118906 w 952402"/>
                    <a:gd name="connsiteY15" fmla="*/ 178318 h 423390"/>
                    <a:gd name="connsiteX16" fmla="*/ 84250 w 952402"/>
                    <a:gd name="connsiteY16" fmla="*/ 194243 h 423390"/>
                    <a:gd name="connsiteX17" fmla="*/ 84250 w 952402"/>
                    <a:gd name="connsiteY17" fmla="*/ 253242 h 423390"/>
                    <a:gd name="connsiteX18" fmla="*/ 118906 w 952402"/>
                    <a:gd name="connsiteY18" fmla="*/ 269086 h 423390"/>
                    <a:gd name="connsiteX19" fmla="*/ 151418 w 952402"/>
                    <a:gd name="connsiteY19" fmla="*/ 255800 h 423390"/>
                    <a:gd name="connsiteX20" fmla="*/ 164620 w 952402"/>
                    <a:gd name="connsiteY20" fmla="*/ 223537 h 423390"/>
                    <a:gd name="connsiteX21" fmla="*/ 497986 w 952402"/>
                    <a:gd name="connsiteY21" fmla="*/ 323464 h 423390"/>
                    <a:gd name="connsiteX22" fmla="*/ 427352 w 952402"/>
                    <a:gd name="connsiteY22" fmla="*/ 323464 h 423390"/>
                    <a:gd name="connsiteX23" fmla="*/ 427352 w 952402"/>
                    <a:gd name="connsiteY23" fmla="*/ 301267 h 423390"/>
                    <a:gd name="connsiteX24" fmla="*/ 407218 w 952402"/>
                    <a:gd name="connsiteY24" fmla="*/ 319750 h 423390"/>
                    <a:gd name="connsiteX25" fmla="*/ 365960 w 952402"/>
                    <a:gd name="connsiteY25" fmla="*/ 329900 h 423390"/>
                    <a:gd name="connsiteX26" fmla="*/ 299947 w 952402"/>
                    <a:gd name="connsiteY26" fmla="*/ 304237 h 423390"/>
                    <a:gd name="connsiteX27" fmla="*/ 265290 w 952402"/>
                    <a:gd name="connsiteY27" fmla="*/ 223289 h 423390"/>
                    <a:gd name="connsiteX28" fmla="*/ 299947 w 952402"/>
                    <a:gd name="connsiteY28" fmla="*/ 141515 h 423390"/>
                    <a:gd name="connsiteX29" fmla="*/ 364805 w 952402"/>
                    <a:gd name="connsiteY29" fmla="*/ 116761 h 423390"/>
                    <a:gd name="connsiteX30" fmla="*/ 404825 w 952402"/>
                    <a:gd name="connsiteY30" fmla="*/ 125755 h 423390"/>
                    <a:gd name="connsiteX31" fmla="*/ 427022 w 952402"/>
                    <a:gd name="connsiteY31" fmla="*/ 142753 h 423390"/>
                    <a:gd name="connsiteX32" fmla="*/ 427022 w 952402"/>
                    <a:gd name="connsiteY32" fmla="*/ 123609 h 423390"/>
                    <a:gd name="connsiteX33" fmla="*/ 497986 w 952402"/>
                    <a:gd name="connsiteY33" fmla="*/ 123609 h 423390"/>
                    <a:gd name="connsiteX34" fmla="*/ 429497 w 952402"/>
                    <a:gd name="connsiteY34" fmla="*/ 223537 h 423390"/>
                    <a:gd name="connsiteX35" fmla="*/ 416130 w 952402"/>
                    <a:gd name="connsiteY35" fmla="*/ 191355 h 423390"/>
                    <a:gd name="connsiteX36" fmla="*/ 383866 w 952402"/>
                    <a:gd name="connsiteY36" fmla="*/ 178318 h 423390"/>
                    <a:gd name="connsiteX37" fmla="*/ 349457 w 952402"/>
                    <a:gd name="connsiteY37" fmla="*/ 193996 h 423390"/>
                    <a:gd name="connsiteX38" fmla="*/ 349457 w 952402"/>
                    <a:gd name="connsiteY38" fmla="*/ 252995 h 423390"/>
                    <a:gd name="connsiteX39" fmla="*/ 383866 w 952402"/>
                    <a:gd name="connsiteY39" fmla="*/ 269086 h 423390"/>
                    <a:gd name="connsiteX40" fmla="*/ 416212 w 952402"/>
                    <a:gd name="connsiteY40" fmla="*/ 255965 h 423390"/>
                    <a:gd name="connsiteX41" fmla="*/ 429497 w 952402"/>
                    <a:gd name="connsiteY41" fmla="*/ 223537 h 423390"/>
                    <a:gd name="connsiteX42" fmla="*/ 770867 w 952402"/>
                    <a:gd name="connsiteY42" fmla="*/ 223537 h 423390"/>
                    <a:gd name="connsiteX43" fmla="*/ 735302 w 952402"/>
                    <a:gd name="connsiteY43" fmla="*/ 305393 h 423390"/>
                    <a:gd name="connsiteX44" fmla="*/ 670527 w 952402"/>
                    <a:gd name="connsiteY44" fmla="*/ 330148 h 423390"/>
                    <a:gd name="connsiteX45" fmla="*/ 630424 w 952402"/>
                    <a:gd name="connsiteY45" fmla="*/ 321071 h 423390"/>
                    <a:gd name="connsiteX46" fmla="*/ 608227 w 952402"/>
                    <a:gd name="connsiteY46" fmla="*/ 304072 h 423390"/>
                    <a:gd name="connsiteX47" fmla="*/ 608227 w 952402"/>
                    <a:gd name="connsiteY47" fmla="*/ 423391 h 423390"/>
                    <a:gd name="connsiteX48" fmla="*/ 537676 w 952402"/>
                    <a:gd name="connsiteY48" fmla="*/ 423391 h 423390"/>
                    <a:gd name="connsiteX49" fmla="*/ 537676 w 952402"/>
                    <a:gd name="connsiteY49" fmla="*/ 123609 h 423390"/>
                    <a:gd name="connsiteX50" fmla="*/ 608227 w 952402"/>
                    <a:gd name="connsiteY50" fmla="*/ 123609 h 423390"/>
                    <a:gd name="connsiteX51" fmla="*/ 608227 w 952402"/>
                    <a:gd name="connsiteY51" fmla="*/ 145806 h 423390"/>
                    <a:gd name="connsiteX52" fmla="*/ 628691 w 952402"/>
                    <a:gd name="connsiteY52" fmla="*/ 127240 h 423390"/>
                    <a:gd name="connsiteX53" fmla="*/ 669949 w 952402"/>
                    <a:gd name="connsiteY53" fmla="*/ 117173 h 423390"/>
                    <a:gd name="connsiteX54" fmla="*/ 735962 w 952402"/>
                    <a:gd name="connsiteY54" fmla="*/ 142753 h 423390"/>
                    <a:gd name="connsiteX55" fmla="*/ 770867 w 952402"/>
                    <a:gd name="connsiteY55" fmla="*/ 223702 h 423390"/>
                    <a:gd name="connsiteX56" fmla="*/ 697427 w 952402"/>
                    <a:gd name="connsiteY56" fmla="*/ 223537 h 423390"/>
                    <a:gd name="connsiteX57" fmla="*/ 652045 w 952402"/>
                    <a:gd name="connsiteY57" fmla="*/ 178317 h 423390"/>
                    <a:gd name="connsiteX58" fmla="*/ 651796 w 952402"/>
                    <a:gd name="connsiteY58" fmla="*/ 178318 h 423390"/>
                    <a:gd name="connsiteX59" fmla="*/ 606085 w 952402"/>
                    <a:gd name="connsiteY59" fmla="*/ 222705 h 423390"/>
                    <a:gd name="connsiteX60" fmla="*/ 606082 w 952402"/>
                    <a:gd name="connsiteY60" fmla="*/ 223784 h 423390"/>
                    <a:gd name="connsiteX61" fmla="*/ 619450 w 952402"/>
                    <a:gd name="connsiteY61" fmla="*/ 255965 h 423390"/>
                    <a:gd name="connsiteX62" fmla="*/ 651796 w 952402"/>
                    <a:gd name="connsiteY62" fmla="*/ 269086 h 423390"/>
                    <a:gd name="connsiteX63" fmla="*/ 686453 w 952402"/>
                    <a:gd name="connsiteY63" fmla="*/ 253160 h 423390"/>
                    <a:gd name="connsiteX64" fmla="*/ 697427 w 952402"/>
                    <a:gd name="connsiteY64" fmla="*/ 223537 h 423390"/>
                    <a:gd name="connsiteX65" fmla="*/ 952402 w 952402"/>
                    <a:gd name="connsiteY65" fmla="*/ 188880 h 423390"/>
                    <a:gd name="connsiteX66" fmla="*/ 922284 w 952402"/>
                    <a:gd name="connsiteY66" fmla="*/ 181783 h 423390"/>
                    <a:gd name="connsiteX67" fmla="*/ 877065 w 952402"/>
                    <a:gd name="connsiteY67" fmla="*/ 210169 h 423390"/>
                    <a:gd name="connsiteX68" fmla="*/ 873187 w 952402"/>
                    <a:gd name="connsiteY68" fmla="*/ 237977 h 423390"/>
                    <a:gd name="connsiteX69" fmla="*/ 873187 w 952402"/>
                    <a:gd name="connsiteY69" fmla="*/ 323464 h 423390"/>
                    <a:gd name="connsiteX70" fmla="*/ 802553 w 952402"/>
                    <a:gd name="connsiteY70" fmla="*/ 323464 h 423390"/>
                    <a:gd name="connsiteX71" fmla="*/ 802553 w 952402"/>
                    <a:gd name="connsiteY71" fmla="*/ 123609 h 423390"/>
                    <a:gd name="connsiteX72" fmla="*/ 873187 w 952402"/>
                    <a:gd name="connsiteY72" fmla="*/ 123609 h 423390"/>
                    <a:gd name="connsiteX73" fmla="*/ 873187 w 952402"/>
                    <a:gd name="connsiteY73" fmla="*/ 156616 h 423390"/>
                    <a:gd name="connsiteX74" fmla="*/ 897281 w 952402"/>
                    <a:gd name="connsiteY74" fmla="*/ 131366 h 423390"/>
                    <a:gd name="connsiteX75" fmla="*/ 938540 w 952402"/>
                    <a:gd name="connsiteY75" fmla="*/ 121051 h 423390"/>
                    <a:gd name="connsiteX76" fmla="*/ 952320 w 952402"/>
                    <a:gd name="connsiteY76" fmla="*/ 121711 h 4233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</a:cxnLst>
                  <a:rect l="l" t="t" r="r" b="b"/>
                  <a:pathLst>
                    <a:path w="952402" h="423390">
                      <a:moveTo>
                        <a:pt x="233026" y="323464"/>
                      </a:moveTo>
                      <a:lnTo>
                        <a:pt x="162392" y="323464"/>
                      </a:lnTo>
                      <a:lnTo>
                        <a:pt x="162392" y="301267"/>
                      </a:lnTo>
                      <a:cubicBezTo>
                        <a:pt x="156857" y="308688"/>
                        <a:pt x="149936" y="314965"/>
                        <a:pt x="142011" y="319750"/>
                      </a:cubicBezTo>
                      <a:cubicBezTo>
                        <a:pt x="129372" y="326655"/>
                        <a:pt x="115153" y="330153"/>
                        <a:pt x="100753" y="329900"/>
                      </a:cubicBezTo>
                      <a:cubicBezTo>
                        <a:pt x="76304" y="329952"/>
                        <a:pt x="52734" y="320789"/>
                        <a:pt x="34740" y="304237"/>
                      </a:cubicBezTo>
                      <a:cubicBezTo>
                        <a:pt x="11613" y="283831"/>
                        <a:pt x="-1112" y="254108"/>
                        <a:pt x="83" y="223289"/>
                      </a:cubicBezTo>
                      <a:cubicBezTo>
                        <a:pt x="-1175" y="192029"/>
                        <a:pt x="11924" y="161909"/>
                        <a:pt x="35648" y="141515"/>
                      </a:cubicBezTo>
                      <a:cubicBezTo>
                        <a:pt x="53403" y="125486"/>
                        <a:pt x="76502" y="116658"/>
                        <a:pt x="100423" y="116761"/>
                      </a:cubicBezTo>
                      <a:cubicBezTo>
                        <a:pt x="114299" y="116676"/>
                        <a:pt x="128014" y="119752"/>
                        <a:pt x="140526" y="125755"/>
                      </a:cubicBezTo>
                      <a:cubicBezTo>
                        <a:pt x="148828" y="130094"/>
                        <a:pt x="156311" y="135846"/>
                        <a:pt x="162640" y="142753"/>
                      </a:cubicBezTo>
                      <a:lnTo>
                        <a:pt x="162640" y="0"/>
                      </a:lnTo>
                      <a:lnTo>
                        <a:pt x="233274" y="0"/>
                      </a:lnTo>
                      <a:close/>
                      <a:moveTo>
                        <a:pt x="164620" y="223537"/>
                      </a:moveTo>
                      <a:cubicBezTo>
                        <a:pt x="164879" y="211441"/>
                        <a:pt x="160096" y="199784"/>
                        <a:pt x="151418" y="191355"/>
                      </a:cubicBezTo>
                      <a:cubicBezTo>
                        <a:pt x="142831" y="182729"/>
                        <a:pt x="131074" y="178014"/>
                        <a:pt x="118906" y="178318"/>
                      </a:cubicBezTo>
                      <a:cubicBezTo>
                        <a:pt x="105526" y="178044"/>
                        <a:pt x="92756" y="183911"/>
                        <a:pt x="84250" y="194243"/>
                      </a:cubicBezTo>
                      <a:cubicBezTo>
                        <a:pt x="69618" y="211188"/>
                        <a:pt x="69618" y="236298"/>
                        <a:pt x="84250" y="253242"/>
                      </a:cubicBezTo>
                      <a:cubicBezTo>
                        <a:pt x="92711" y="263625"/>
                        <a:pt x="105519" y="269480"/>
                        <a:pt x="118906" y="269086"/>
                      </a:cubicBezTo>
                      <a:cubicBezTo>
                        <a:pt x="131110" y="269324"/>
                        <a:pt x="142873" y="264517"/>
                        <a:pt x="151418" y="255800"/>
                      </a:cubicBezTo>
                      <a:cubicBezTo>
                        <a:pt x="160108" y="247346"/>
                        <a:pt x="164891" y="235658"/>
                        <a:pt x="164620" y="223537"/>
                      </a:cubicBezTo>
                      <a:close/>
                      <a:moveTo>
                        <a:pt x="497986" y="323464"/>
                      </a:moveTo>
                      <a:lnTo>
                        <a:pt x="427352" y="323464"/>
                      </a:lnTo>
                      <a:lnTo>
                        <a:pt x="427352" y="301267"/>
                      </a:lnTo>
                      <a:cubicBezTo>
                        <a:pt x="421865" y="308641"/>
                        <a:pt x="415034" y="314913"/>
                        <a:pt x="407218" y="319750"/>
                      </a:cubicBezTo>
                      <a:cubicBezTo>
                        <a:pt x="394587" y="326677"/>
                        <a:pt x="380363" y="330176"/>
                        <a:pt x="365960" y="329900"/>
                      </a:cubicBezTo>
                      <a:cubicBezTo>
                        <a:pt x="341508" y="329969"/>
                        <a:pt x="317932" y="320803"/>
                        <a:pt x="299947" y="304237"/>
                      </a:cubicBezTo>
                      <a:cubicBezTo>
                        <a:pt x="276820" y="283831"/>
                        <a:pt x="264095" y="254108"/>
                        <a:pt x="265290" y="223289"/>
                      </a:cubicBezTo>
                      <a:cubicBezTo>
                        <a:pt x="263806" y="192179"/>
                        <a:pt x="276560" y="162084"/>
                        <a:pt x="299947" y="141515"/>
                      </a:cubicBezTo>
                      <a:cubicBezTo>
                        <a:pt x="317737" y="125487"/>
                        <a:pt x="340859" y="116661"/>
                        <a:pt x="364805" y="116761"/>
                      </a:cubicBezTo>
                      <a:cubicBezTo>
                        <a:pt x="378657" y="116666"/>
                        <a:pt x="392346" y="119743"/>
                        <a:pt x="404825" y="125755"/>
                      </a:cubicBezTo>
                      <a:cubicBezTo>
                        <a:pt x="413154" y="130090"/>
                        <a:pt x="420665" y="135842"/>
                        <a:pt x="427022" y="142753"/>
                      </a:cubicBezTo>
                      <a:lnTo>
                        <a:pt x="427022" y="123609"/>
                      </a:lnTo>
                      <a:lnTo>
                        <a:pt x="497986" y="123609"/>
                      </a:lnTo>
                      <a:close/>
                      <a:moveTo>
                        <a:pt x="429497" y="223537"/>
                      </a:moveTo>
                      <a:cubicBezTo>
                        <a:pt x="429712" y="211417"/>
                        <a:pt x="424868" y="199755"/>
                        <a:pt x="416130" y="191355"/>
                      </a:cubicBezTo>
                      <a:cubicBezTo>
                        <a:pt x="407614" y="182775"/>
                        <a:pt x="395952" y="178063"/>
                        <a:pt x="383866" y="178318"/>
                      </a:cubicBezTo>
                      <a:cubicBezTo>
                        <a:pt x="370605" y="178022"/>
                        <a:pt x="357935" y="183796"/>
                        <a:pt x="349457" y="193996"/>
                      </a:cubicBezTo>
                      <a:cubicBezTo>
                        <a:pt x="334718" y="210901"/>
                        <a:pt x="334718" y="236090"/>
                        <a:pt x="349457" y="252995"/>
                      </a:cubicBezTo>
                      <a:cubicBezTo>
                        <a:pt x="357790" y="263430"/>
                        <a:pt x="370515" y="269380"/>
                        <a:pt x="383866" y="269086"/>
                      </a:cubicBezTo>
                      <a:cubicBezTo>
                        <a:pt x="395992" y="269341"/>
                        <a:pt x="407691" y="264597"/>
                        <a:pt x="416212" y="255965"/>
                      </a:cubicBezTo>
                      <a:cubicBezTo>
                        <a:pt x="424976" y="247486"/>
                        <a:pt x="429793" y="235727"/>
                        <a:pt x="429497" y="223537"/>
                      </a:cubicBezTo>
                      <a:close/>
                      <a:moveTo>
                        <a:pt x="770867" y="223537"/>
                      </a:moveTo>
                      <a:cubicBezTo>
                        <a:pt x="772137" y="254823"/>
                        <a:pt x="759042" y="284973"/>
                        <a:pt x="735302" y="305393"/>
                      </a:cubicBezTo>
                      <a:cubicBezTo>
                        <a:pt x="717538" y="321409"/>
                        <a:pt x="694445" y="330234"/>
                        <a:pt x="670527" y="330148"/>
                      </a:cubicBezTo>
                      <a:cubicBezTo>
                        <a:pt x="656639" y="330253"/>
                        <a:pt x="642914" y="327146"/>
                        <a:pt x="630424" y="321071"/>
                      </a:cubicBezTo>
                      <a:cubicBezTo>
                        <a:pt x="622073" y="316770"/>
                        <a:pt x="614556" y="311014"/>
                        <a:pt x="608227" y="304072"/>
                      </a:cubicBezTo>
                      <a:lnTo>
                        <a:pt x="608227" y="423391"/>
                      </a:lnTo>
                      <a:lnTo>
                        <a:pt x="537676" y="423391"/>
                      </a:lnTo>
                      <a:lnTo>
                        <a:pt x="537676" y="123609"/>
                      </a:lnTo>
                      <a:lnTo>
                        <a:pt x="608227" y="123609"/>
                      </a:lnTo>
                      <a:lnTo>
                        <a:pt x="608227" y="145806"/>
                      </a:lnTo>
                      <a:cubicBezTo>
                        <a:pt x="613699" y="138276"/>
                        <a:pt x="620666" y="131955"/>
                        <a:pt x="628691" y="127240"/>
                      </a:cubicBezTo>
                      <a:cubicBezTo>
                        <a:pt x="641352" y="120399"/>
                        <a:pt x="655561" y="116932"/>
                        <a:pt x="669949" y="117173"/>
                      </a:cubicBezTo>
                      <a:cubicBezTo>
                        <a:pt x="694381" y="117131"/>
                        <a:pt x="717938" y="126260"/>
                        <a:pt x="735962" y="142753"/>
                      </a:cubicBezTo>
                      <a:cubicBezTo>
                        <a:pt x="759182" y="163112"/>
                        <a:pt x="771997" y="192842"/>
                        <a:pt x="770867" y="223702"/>
                      </a:cubicBezTo>
                      <a:close/>
                      <a:moveTo>
                        <a:pt x="697427" y="223537"/>
                      </a:moveTo>
                      <a:cubicBezTo>
                        <a:pt x="697383" y="198518"/>
                        <a:pt x="677064" y="178271"/>
                        <a:pt x="652045" y="178317"/>
                      </a:cubicBezTo>
                      <a:cubicBezTo>
                        <a:pt x="651962" y="178317"/>
                        <a:pt x="651878" y="178317"/>
                        <a:pt x="651796" y="178318"/>
                      </a:cubicBezTo>
                      <a:cubicBezTo>
                        <a:pt x="626916" y="177952"/>
                        <a:pt x="606451" y="197824"/>
                        <a:pt x="606085" y="222705"/>
                      </a:cubicBezTo>
                      <a:cubicBezTo>
                        <a:pt x="606079" y="223065"/>
                        <a:pt x="606079" y="223424"/>
                        <a:pt x="606082" y="223784"/>
                      </a:cubicBezTo>
                      <a:cubicBezTo>
                        <a:pt x="605867" y="235903"/>
                        <a:pt x="610711" y="247565"/>
                        <a:pt x="619450" y="255965"/>
                      </a:cubicBezTo>
                      <a:cubicBezTo>
                        <a:pt x="627982" y="264580"/>
                        <a:pt x="639673" y="269322"/>
                        <a:pt x="651796" y="269086"/>
                      </a:cubicBezTo>
                      <a:cubicBezTo>
                        <a:pt x="665197" y="269459"/>
                        <a:pt x="678008" y="263573"/>
                        <a:pt x="686453" y="253160"/>
                      </a:cubicBezTo>
                      <a:cubicBezTo>
                        <a:pt x="693653" y="244985"/>
                        <a:pt x="697564" y="234430"/>
                        <a:pt x="697427" y="223537"/>
                      </a:cubicBezTo>
                      <a:close/>
                      <a:moveTo>
                        <a:pt x="952402" y="188880"/>
                      </a:moveTo>
                      <a:cubicBezTo>
                        <a:pt x="943037" y="184251"/>
                        <a:pt x="932730" y="181823"/>
                        <a:pt x="922284" y="181783"/>
                      </a:cubicBezTo>
                      <a:cubicBezTo>
                        <a:pt x="899014" y="181783"/>
                        <a:pt x="883914" y="191190"/>
                        <a:pt x="877065" y="210169"/>
                      </a:cubicBezTo>
                      <a:cubicBezTo>
                        <a:pt x="874193" y="219148"/>
                        <a:pt x="872881" y="228554"/>
                        <a:pt x="873187" y="237977"/>
                      </a:cubicBezTo>
                      <a:lnTo>
                        <a:pt x="873187" y="323464"/>
                      </a:lnTo>
                      <a:lnTo>
                        <a:pt x="802553" y="323464"/>
                      </a:lnTo>
                      <a:lnTo>
                        <a:pt x="802553" y="123609"/>
                      </a:lnTo>
                      <a:lnTo>
                        <a:pt x="873187" y="123609"/>
                      </a:lnTo>
                      <a:lnTo>
                        <a:pt x="873187" y="156616"/>
                      </a:lnTo>
                      <a:cubicBezTo>
                        <a:pt x="879194" y="146475"/>
                        <a:pt x="887429" y="137838"/>
                        <a:pt x="897281" y="131366"/>
                      </a:cubicBezTo>
                      <a:cubicBezTo>
                        <a:pt x="909849" y="124270"/>
                        <a:pt x="924107" y="120706"/>
                        <a:pt x="938540" y="121051"/>
                      </a:cubicBezTo>
                      <a:cubicBezTo>
                        <a:pt x="942253" y="121051"/>
                        <a:pt x="946791" y="121051"/>
                        <a:pt x="952320" y="121711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1" name="Freeform: Shape 40">
                  <a:extLst>
                    <a:ext uri="{FF2B5EF4-FFF2-40B4-BE49-F238E27FC236}">
                      <a16:creationId xmlns:a16="http://schemas.microsoft.com/office/drawing/2014/main" id="{C89DF9EA-94CA-4B43-9243-91A5ACEF835B}"/>
                    </a:ext>
                  </a:extLst>
                </p:cNvPr>
                <p:cNvSpPr/>
                <p:nvPr/>
              </p:nvSpPr>
              <p:spPr>
                <a:xfrm>
                  <a:off x="8917469" y="3349705"/>
                  <a:ext cx="83341" cy="196223"/>
                </a:xfrm>
                <a:custGeom>
                  <a:avLst/>
                  <a:gdLst>
                    <a:gd name="connsiteX0" fmla="*/ 6106 w 83341"/>
                    <a:gd name="connsiteY0" fmla="*/ 0 h 196223"/>
                    <a:gd name="connsiteX1" fmla="*/ 77235 w 83341"/>
                    <a:gd name="connsiteY1" fmla="*/ 0 h 196223"/>
                    <a:gd name="connsiteX2" fmla="*/ 83341 w 83341"/>
                    <a:gd name="connsiteY2" fmla="*/ 167013 h 196223"/>
                    <a:gd name="connsiteX3" fmla="*/ 41671 w 83341"/>
                    <a:gd name="connsiteY3" fmla="*/ 196224 h 196223"/>
                    <a:gd name="connsiteX4" fmla="*/ 0 w 83341"/>
                    <a:gd name="connsiteY4" fmla="*/ 167013 h 196223"/>
                    <a:gd name="connsiteX5" fmla="*/ 6106 w 83341"/>
                    <a:gd name="connsiteY5" fmla="*/ 0 h 19622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83341" h="196223">
                      <a:moveTo>
                        <a:pt x="6106" y="0"/>
                      </a:moveTo>
                      <a:lnTo>
                        <a:pt x="77235" y="0"/>
                      </a:lnTo>
                      <a:lnTo>
                        <a:pt x="83341" y="167013"/>
                      </a:lnTo>
                      <a:lnTo>
                        <a:pt x="41671" y="196224"/>
                      </a:lnTo>
                      <a:lnTo>
                        <a:pt x="0" y="167013"/>
                      </a:lnTo>
                      <a:lnTo>
                        <a:pt x="6106" y="0"/>
                      </a:ln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2" name="Freeform: Shape 41">
                  <a:extLst>
                    <a:ext uri="{FF2B5EF4-FFF2-40B4-BE49-F238E27FC236}">
                      <a16:creationId xmlns:a16="http://schemas.microsoft.com/office/drawing/2014/main" id="{C5900614-8663-41A7-B9E5-65256BD42BFE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269827" cy="189869"/>
                </a:xfrm>
                <a:custGeom>
                  <a:avLst/>
                  <a:gdLst>
                    <a:gd name="connsiteX0" fmla="*/ 264547 w 269827"/>
                    <a:gd name="connsiteY0" fmla="*/ 0 h 189869"/>
                    <a:gd name="connsiteX1" fmla="*/ 269828 w 269827"/>
                    <a:gd name="connsiteY1" fmla="*/ 0 h 189869"/>
                    <a:gd name="connsiteX2" fmla="*/ 269828 w 269827"/>
                    <a:gd name="connsiteY2" fmla="*/ 189870 h 189869"/>
                    <a:gd name="connsiteX3" fmla="*/ 264547 w 269827"/>
                    <a:gd name="connsiteY3" fmla="*/ 189870 h 189869"/>
                    <a:gd name="connsiteX4" fmla="*/ 5281 w 269827"/>
                    <a:gd name="connsiteY4" fmla="*/ 189870 h 189869"/>
                    <a:gd name="connsiteX5" fmla="*/ 0 w 269827"/>
                    <a:gd name="connsiteY5" fmla="*/ 189870 h 189869"/>
                    <a:gd name="connsiteX6" fmla="*/ 0 w 269827"/>
                    <a:gd name="connsiteY6" fmla="*/ 0 h 189869"/>
                    <a:gd name="connsiteX7" fmla="*/ 5281 w 269827"/>
                    <a:gd name="connsiteY7" fmla="*/ 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269827" h="189869">
                      <a:moveTo>
                        <a:pt x="264547" y="0"/>
                      </a:moveTo>
                      <a:cubicBezTo>
                        <a:pt x="267464" y="0"/>
                        <a:pt x="269828" y="0"/>
                        <a:pt x="269828" y="0"/>
                      </a:cubicBezTo>
                      <a:lnTo>
                        <a:pt x="269828" y="189870"/>
                      </a:lnTo>
                      <a:cubicBezTo>
                        <a:pt x="269828" y="189870"/>
                        <a:pt x="267464" y="189870"/>
                        <a:pt x="264547" y="189870"/>
                      </a:cubicBezTo>
                      <a:lnTo>
                        <a:pt x="5281" y="189870"/>
                      </a:lnTo>
                      <a:cubicBezTo>
                        <a:pt x="2364" y="189870"/>
                        <a:pt x="0" y="189870"/>
                        <a:pt x="0" y="189870"/>
                      </a:cubicBezTo>
                      <a:lnTo>
                        <a:pt x="0" y="0"/>
                      </a:lnTo>
                      <a:cubicBezTo>
                        <a:pt x="0" y="0"/>
                        <a:pt x="2364" y="0"/>
                        <a:pt x="5281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3" name="Freeform: Shape 42">
                  <a:extLst>
                    <a:ext uri="{FF2B5EF4-FFF2-40B4-BE49-F238E27FC236}">
                      <a16:creationId xmlns:a16="http://schemas.microsoft.com/office/drawing/2014/main" id="{C0429320-D256-4C82-B6DB-95A0103EB856}"/>
                    </a:ext>
                  </a:extLst>
                </p:cNvPr>
                <p:cNvSpPr/>
                <p:nvPr/>
              </p:nvSpPr>
              <p:spPr>
                <a:xfrm>
                  <a:off x="8764071" y="2846026"/>
                  <a:ext cx="99762" cy="189869"/>
                </a:xfrm>
                <a:custGeom>
                  <a:avLst/>
                  <a:gdLst>
                    <a:gd name="connsiteX0" fmla="*/ 0 w 99762"/>
                    <a:gd name="connsiteY0" fmla="*/ 0 h 189869"/>
                    <a:gd name="connsiteX1" fmla="*/ 99762 w 99762"/>
                    <a:gd name="connsiteY1" fmla="*/ 0 h 189869"/>
                    <a:gd name="connsiteX2" fmla="*/ 99762 w 99762"/>
                    <a:gd name="connsiteY2" fmla="*/ 189870 h 189869"/>
                    <a:gd name="connsiteX3" fmla="*/ 0 w 99762"/>
                    <a:gd name="connsiteY3" fmla="*/ 189870 h 189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99762" h="189869">
                      <a:moveTo>
                        <a:pt x="0" y="0"/>
                      </a:moveTo>
                      <a:lnTo>
                        <a:pt x="99762" y="0"/>
                      </a:lnTo>
                      <a:lnTo>
                        <a:pt x="99762" y="189870"/>
                      </a:lnTo>
                      <a:lnTo>
                        <a:pt x="0" y="189870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4" name="Freeform: Shape 43">
                  <a:extLst>
                    <a:ext uri="{FF2B5EF4-FFF2-40B4-BE49-F238E27FC236}">
                      <a16:creationId xmlns:a16="http://schemas.microsoft.com/office/drawing/2014/main" id="{9BA1DDE8-D297-42F1-BFC9-FDA75E99BF03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436675" cy="45548"/>
                </a:xfrm>
                <a:custGeom>
                  <a:avLst/>
                  <a:gdLst>
                    <a:gd name="connsiteX0" fmla="*/ 426939 w 436675"/>
                    <a:gd name="connsiteY0" fmla="*/ 0 h 45548"/>
                    <a:gd name="connsiteX1" fmla="*/ 436676 w 436675"/>
                    <a:gd name="connsiteY1" fmla="*/ 0 h 45548"/>
                    <a:gd name="connsiteX2" fmla="*/ 436676 w 436675"/>
                    <a:gd name="connsiteY2" fmla="*/ 45549 h 45548"/>
                    <a:gd name="connsiteX3" fmla="*/ 426939 w 436675"/>
                    <a:gd name="connsiteY3" fmla="*/ 45549 h 45548"/>
                    <a:gd name="connsiteX4" fmla="*/ 9737 w 436675"/>
                    <a:gd name="connsiteY4" fmla="*/ 45549 h 45548"/>
                    <a:gd name="connsiteX5" fmla="*/ 0 w 436675"/>
                    <a:gd name="connsiteY5" fmla="*/ 45549 h 45548"/>
                    <a:gd name="connsiteX6" fmla="*/ 0 w 436675"/>
                    <a:gd name="connsiteY6" fmla="*/ 0 h 45548"/>
                    <a:gd name="connsiteX7" fmla="*/ 9737 w 436675"/>
                    <a:gd name="connsiteY7" fmla="*/ 0 h 455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436675" h="45548">
                      <a:moveTo>
                        <a:pt x="426939" y="0"/>
                      </a:moveTo>
                      <a:cubicBezTo>
                        <a:pt x="432316" y="0"/>
                        <a:pt x="436676" y="0"/>
                        <a:pt x="436676" y="0"/>
                      </a:cubicBezTo>
                      <a:lnTo>
                        <a:pt x="436676" y="45549"/>
                      </a:lnTo>
                      <a:cubicBezTo>
                        <a:pt x="436676" y="45549"/>
                        <a:pt x="432316" y="45549"/>
                        <a:pt x="426939" y="45549"/>
                      </a:cubicBezTo>
                      <a:lnTo>
                        <a:pt x="9737" y="45549"/>
                      </a:lnTo>
                      <a:cubicBezTo>
                        <a:pt x="4359" y="45549"/>
                        <a:pt x="0" y="45549"/>
                        <a:pt x="0" y="45549"/>
                      </a:cubicBezTo>
                      <a:lnTo>
                        <a:pt x="0" y="0"/>
                      </a:lnTo>
                      <a:cubicBezTo>
                        <a:pt x="0" y="0"/>
                        <a:pt x="4359" y="0"/>
                        <a:pt x="9737" y="0"/>
                      </a:cubicBezTo>
                      <a:close/>
                    </a:path>
                  </a:pathLst>
                </a:custGeom>
                <a:solidFill>
                  <a:srgbClr val="0D2192"/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  <p:sp>
              <p:nvSpPr>
                <p:cNvPr id="45" name="Freeform: Shape 44">
                  <a:extLst>
                    <a:ext uri="{FF2B5EF4-FFF2-40B4-BE49-F238E27FC236}">
                      <a16:creationId xmlns:a16="http://schemas.microsoft.com/office/drawing/2014/main" id="{30A018C9-E1E4-48A0-859B-DFFC490E51DA}"/>
                    </a:ext>
                  </a:extLst>
                </p:cNvPr>
                <p:cNvSpPr/>
                <p:nvPr/>
              </p:nvSpPr>
              <p:spPr>
                <a:xfrm>
                  <a:off x="8678915" y="3023601"/>
                  <a:ext cx="135078" cy="56111"/>
                </a:xfrm>
                <a:custGeom>
                  <a:avLst/>
                  <a:gdLst>
                    <a:gd name="connsiteX0" fmla="*/ 0 w 135078"/>
                    <a:gd name="connsiteY0" fmla="*/ 0 h 56111"/>
                    <a:gd name="connsiteX1" fmla="*/ 135079 w 135078"/>
                    <a:gd name="connsiteY1" fmla="*/ 0 h 56111"/>
                    <a:gd name="connsiteX2" fmla="*/ 135079 w 135078"/>
                    <a:gd name="connsiteY2" fmla="*/ 56111 h 56111"/>
                    <a:gd name="connsiteX3" fmla="*/ 0 w 135078"/>
                    <a:gd name="connsiteY3" fmla="*/ 56111 h 561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35078" h="56111">
                      <a:moveTo>
                        <a:pt x="0" y="0"/>
                      </a:moveTo>
                      <a:lnTo>
                        <a:pt x="135079" y="0"/>
                      </a:lnTo>
                      <a:lnTo>
                        <a:pt x="135079" y="56111"/>
                      </a:lnTo>
                      <a:lnTo>
                        <a:pt x="0" y="56111"/>
                      </a:lnTo>
                      <a:close/>
                    </a:path>
                  </a:pathLst>
                </a:custGeom>
                <a:solidFill>
                  <a:srgbClr val="FFFFFF">
                    <a:alpha val="8000"/>
                  </a:srgbClr>
                </a:solidFill>
                <a:ln w="8202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1013"/>
                </a:p>
              </p:txBody>
            </p:sp>
          </p:grp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53929BA-5B2E-4144-ADC6-661A945DEFE4}"/>
                </a:ext>
              </a:extLst>
            </p:cNvPr>
            <p:cNvSpPr/>
            <p:nvPr/>
          </p:nvSpPr>
          <p:spPr bwMode="auto">
            <a:xfrm>
              <a:off x="5294856" y="3591425"/>
              <a:ext cx="529944" cy="61934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21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E9A2046F-EB75-4AD9-B314-D7FC3D410F79}"/>
              </a:ext>
            </a:extLst>
          </p:cNvPr>
          <p:cNvSpPr txBox="1"/>
          <p:nvPr/>
        </p:nvSpPr>
        <p:spPr>
          <a:xfrm>
            <a:off x="1324953" y="1005252"/>
            <a:ext cx="7511672" cy="2308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dapr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 run --app-id </a:t>
            </a:r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myotherapp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 --</a:t>
            </a:r>
            <a:r>
              <a:rPr lang="en-US" sz="1500" dirty="0" err="1">
                <a:solidFill>
                  <a:srgbClr val="202192"/>
                </a:solidFill>
                <a:latin typeface="Consolas" panose="020B0609020204030204" pitchFamily="49" charset="0"/>
              </a:rPr>
              <a:t>dapr</a:t>
            </a:r>
            <a:r>
              <a:rPr lang="en-US" sz="1500" dirty="0">
                <a:solidFill>
                  <a:srgbClr val="202192"/>
                </a:solidFill>
                <a:latin typeface="Consolas" panose="020B0609020204030204" pitchFamily="49" charset="0"/>
              </a:rPr>
              <a:t>-http-port 3510 </a:t>
            </a:r>
            <a:r>
              <a:rPr lang="en-US" sz="1500" b="1" dirty="0">
                <a:solidFill>
                  <a:srgbClr val="202192"/>
                </a:solidFill>
                <a:latin typeface="Consolas" panose="020B0609020204030204" pitchFamily="49" charset="0"/>
              </a:rPr>
              <a:t>--components-path .</a:t>
            </a:r>
          </a:p>
        </p:txBody>
      </p:sp>
      <p:cxnSp>
        <p:nvCxnSpPr>
          <p:cNvPr id="7173" name="Straight Arrow Connector 139">
            <a:extLst>
              <a:ext uri="{FF2B5EF4-FFF2-40B4-BE49-F238E27FC236}">
                <a16:creationId xmlns:a16="http://schemas.microsoft.com/office/drawing/2014/main" id="{DEE09774-5E57-4880-8225-643ECB2AD039}"/>
              </a:ext>
            </a:extLst>
          </p:cNvPr>
          <p:cNvCxnSpPr>
            <a:cxnSpLocks/>
            <a:stCxn id="101" idx="2"/>
            <a:endCxn id="38" idx="0"/>
          </p:cNvCxnSpPr>
          <p:nvPr/>
        </p:nvCxnSpPr>
        <p:spPr>
          <a:xfrm>
            <a:off x="5080789" y="1236084"/>
            <a:ext cx="1" cy="1496762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556752FC-CE31-4272-99A5-9DA46F06C808}"/>
              </a:ext>
            </a:extLst>
          </p:cNvPr>
          <p:cNvSpPr txBox="1"/>
          <p:nvPr/>
        </p:nvSpPr>
        <p:spPr>
          <a:xfrm>
            <a:off x="5146147" y="1658698"/>
            <a:ext cx="1480604" cy="49199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Launch application</a:t>
            </a:r>
          </a:p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Launch sidecar process</a:t>
            </a:r>
          </a:p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Set env variables</a:t>
            </a:r>
          </a:p>
        </p:txBody>
      </p:sp>
      <p:pic>
        <p:nvPicPr>
          <p:cNvPr id="94" name="Picture 2" descr="MySQL - Logos Download">
            <a:extLst>
              <a:ext uri="{FF2B5EF4-FFF2-40B4-BE49-F238E27FC236}">
                <a16:creationId xmlns:a16="http://schemas.microsoft.com/office/drawing/2014/main" id="{2CCFB90C-B365-47C7-AEC7-C5FB2E70CE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83" y="2119908"/>
            <a:ext cx="419325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2870388F-C515-4B79-9625-36516D5D911D}"/>
              </a:ext>
            </a:extLst>
          </p:cNvPr>
          <p:cNvCxnSpPr>
            <a:endCxn id="96" idx="3"/>
          </p:cNvCxnSpPr>
          <p:nvPr/>
        </p:nvCxnSpPr>
        <p:spPr>
          <a:xfrm rot="10800000">
            <a:off x="1864186" y="2267385"/>
            <a:ext cx="2977126" cy="729443"/>
          </a:xfrm>
          <a:prstGeom prst="bentConnector3">
            <a:avLst>
              <a:gd name="adj1" fmla="val 48976"/>
            </a:avLst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EDA5B7B6-0458-426A-B09D-3D5134B1F3D1}"/>
              </a:ext>
            </a:extLst>
          </p:cNvPr>
          <p:cNvSpPr txBox="1"/>
          <p:nvPr/>
        </p:nvSpPr>
        <p:spPr>
          <a:xfrm>
            <a:off x="2314027" y="2099165"/>
            <a:ext cx="1719631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450"/>
              </a:spcAft>
            </a:pPr>
            <a:r>
              <a:rPr lang="en-US" sz="788" dirty="0">
                <a:latin typeface="+mj-lt"/>
              </a:rPr>
              <a:t>Save and retrieve state</a:t>
            </a: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2F688593-EAF1-46F0-B4EF-05F848B5520E}"/>
              </a:ext>
            </a:extLst>
          </p:cNvPr>
          <p:cNvSpPr/>
          <p:nvPr/>
        </p:nvSpPr>
        <p:spPr>
          <a:xfrm>
            <a:off x="5419514" y="3199702"/>
            <a:ext cx="412618" cy="384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7971D832-2713-41D7-BE2C-17FA81D7C27C}"/>
              </a:ext>
            </a:extLst>
          </p:cNvPr>
          <p:cNvSpPr txBox="1"/>
          <p:nvPr/>
        </p:nvSpPr>
        <p:spPr>
          <a:xfrm>
            <a:off x="5007908" y="3623876"/>
            <a:ext cx="131125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mysql-statestore.yaml</a:t>
            </a:r>
            <a:endParaRPr lang="en-US" sz="1050" i="1" dirty="0"/>
          </a:p>
        </p:txBody>
      </p:sp>
      <p:pic>
        <p:nvPicPr>
          <p:cNvPr id="106" name="Picture 2" descr="MySQL - Logos Download">
            <a:extLst>
              <a:ext uri="{FF2B5EF4-FFF2-40B4-BE49-F238E27FC236}">
                <a16:creationId xmlns:a16="http://schemas.microsoft.com/office/drawing/2014/main" id="{29E5994D-E7AE-47CD-989C-CB1429A26D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7810" y="3301063"/>
            <a:ext cx="346210" cy="204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4DDC2327-C3C8-453C-A2FF-7B3B977F4C7A}"/>
              </a:ext>
            </a:extLst>
          </p:cNvPr>
          <p:cNvCxnSpPr>
            <a:endCxn id="106" idx="1"/>
          </p:cNvCxnSpPr>
          <p:nvPr/>
        </p:nvCxnSpPr>
        <p:spPr>
          <a:xfrm>
            <a:off x="5194079" y="3200252"/>
            <a:ext cx="253731" cy="202990"/>
          </a:xfrm>
          <a:prstGeom prst="bentConnector3">
            <a:avLst>
              <a:gd name="adj1" fmla="val -1006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4D2B077-9555-4A52-A461-CEFC886F6FB7}"/>
              </a:ext>
            </a:extLst>
          </p:cNvPr>
          <p:cNvSpPr/>
          <p:nvPr/>
        </p:nvSpPr>
        <p:spPr>
          <a:xfrm>
            <a:off x="1264920" y="1749082"/>
            <a:ext cx="4191000" cy="1883621"/>
          </a:xfrm>
          <a:custGeom>
            <a:avLst/>
            <a:gdLst>
              <a:gd name="connsiteX0" fmla="*/ 4191000 w 4191000"/>
              <a:gd name="connsiteY0" fmla="*/ 1710398 h 1883621"/>
              <a:gd name="connsiteX1" fmla="*/ 2735580 w 4191000"/>
              <a:gd name="connsiteY1" fmla="*/ 1733258 h 1883621"/>
              <a:gd name="connsiteX2" fmla="*/ 2308860 w 4191000"/>
              <a:gd name="connsiteY2" fmla="*/ 94958 h 1883621"/>
              <a:gd name="connsiteX3" fmla="*/ 0 w 4191000"/>
              <a:gd name="connsiteY3" fmla="*/ 338798 h 1883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91000" h="1883621">
                <a:moveTo>
                  <a:pt x="4191000" y="1710398"/>
                </a:moveTo>
                <a:cubicBezTo>
                  <a:pt x="3620135" y="1856448"/>
                  <a:pt x="3049270" y="2002498"/>
                  <a:pt x="2735580" y="1733258"/>
                </a:cubicBezTo>
                <a:cubicBezTo>
                  <a:pt x="2421890" y="1464018"/>
                  <a:pt x="2764790" y="327368"/>
                  <a:pt x="2308860" y="94958"/>
                </a:cubicBezTo>
                <a:cubicBezTo>
                  <a:pt x="1852930" y="-137452"/>
                  <a:pt x="926465" y="100673"/>
                  <a:pt x="0" y="338798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5765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101" grpId="0"/>
      <p:bldP spid="109" grpId="0"/>
      <p:bldP spid="100" grpId="0"/>
      <p:bldP spid="102" grpId="0" animBg="1"/>
      <p:bldP spid="103" grpId="0"/>
      <p:bldP spid="11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3" name="Group 292">
            <a:extLst>
              <a:ext uri="{FF2B5EF4-FFF2-40B4-BE49-F238E27FC236}">
                <a16:creationId xmlns:a16="http://schemas.microsoft.com/office/drawing/2014/main" id="{2AB62CED-316F-4F83-8727-99EAC5188A37}"/>
              </a:ext>
            </a:extLst>
          </p:cNvPr>
          <p:cNvGrpSpPr/>
          <p:nvPr/>
        </p:nvGrpSpPr>
        <p:grpSpPr>
          <a:xfrm>
            <a:off x="440055" y="997878"/>
            <a:ext cx="6422708" cy="3380215"/>
            <a:chOff x="586740" y="1330503"/>
            <a:chExt cx="8563610" cy="4506953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3EF53D0B-FF5E-4E88-8FA4-A3C2A0202AB4}"/>
                </a:ext>
              </a:extLst>
            </p:cNvPr>
            <p:cNvSpPr/>
            <p:nvPr/>
          </p:nvSpPr>
          <p:spPr bwMode="auto">
            <a:xfrm>
              <a:off x="586740" y="1330503"/>
              <a:ext cx="8563610" cy="450695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0C01D56-EEAC-460A-9FF7-0F020C744D76}"/>
                </a:ext>
              </a:extLst>
            </p:cNvPr>
            <p:cNvGrpSpPr/>
            <p:nvPr/>
          </p:nvGrpSpPr>
          <p:grpSpPr>
            <a:xfrm>
              <a:off x="716616" y="1441586"/>
              <a:ext cx="2372986" cy="387229"/>
              <a:chOff x="851762" y="1941841"/>
              <a:chExt cx="2372986" cy="387229"/>
            </a:xfrm>
          </p:grpSpPr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C4E74C7-0AC8-4861-A8F8-EEB98F3D67BC}"/>
                  </a:ext>
                </a:extLst>
              </p:cNvPr>
              <p:cNvSpPr/>
              <p:nvPr/>
            </p:nvSpPr>
            <p:spPr bwMode="auto">
              <a:xfrm>
                <a:off x="851762" y="1990276"/>
                <a:ext cx="2372986" cy="2903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pic>
            <p:nvPicPr>
              <p:cNvPr id="5" name="Graphic 4">
                <a:extLst>
                  <a:ext uri="{FF2B5EF4-FFF2-40B4-BE49-F238E27FC236}">
                    <a16:creationId xmlns:a16="http://schemas.microsoft.com/office/drawing/2014/main" id="{4A9C0FD5-9DC1-42B3-8121-BABC364892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45107" y="1941841"/>
                <a:ext cx="2190733" cy="387229"/>
              </a:xfrm>
              <a:prstGeom prst="rect">
                <a:avLst/>
              </a:prstGeom>
            </p:spPr>
          </p:pic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49C2531-AF57-490A-81FC-5AE9187A4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on Kubernetes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D1020F-C49F-44C4-BCEF-0491A63025FF}"/>
              </a:ext>
            </a:extLst>
          </p:cNvPr>
          <p:cNvSpPr/>
          <p:nvPr/>
        </p:nvSpPr>
        <p:spPr bwMode="auto">
          <a:xfrm>
            <a:off x="440055" y="4471139"/>
            <a:ext cx="6422708" cy="415499"/>
          </a:xfrm>
          <a:prstGeom prst="rect">
            <a:avLst/>
          </a:prstGeom>
          <a:solidFill>
            <a:schemeClr val="bg1"/>
          </a:solidFill>
          <a:ln w="28575">
            <a:noFill/>
            <a:headEnd type="none" w="med" len="med"/>
            <a:tailEnd type="none" w="med" len="med"/>
          </a:ln>
          <a:effectLst>
            <a:outerShdw blurRad="63500" sx="101000" sy="101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99354" fontAlgn="base">
              <a:spcBef>
                <a:spcPct val="0"/>
              </a:spcBef>
              <a:spcAft>
                <a:spcPct val="0"/>
              </a:spcAft>
            </a:pPr>
            <a:r>
              <a: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rPr>
              <a:t>Any cloud or edge infrastructure</a:t>
            </a:r>
          </a:p>
        </p:txBody>
      </p:sp>
      <p:pic>
        <p:nvPicPr>
          <p:cNvPr id="17" name="Picture 16" descr="Graphical user interface&#10;&#10;Description automatically generated">
            <a:extLst>
              <a:ext uri="{FF2B5EF4-FFF2-40B4-BE49-F238E27FC236}">
                <a16:creationId xmlns:a16="http://schemas.microsoft.com/office/drawing/2014/main" id="{469703AF-9ADB-4F17-ABCF-6B5411AAB83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2127" y="4471139"/>
            <a:ext cx="1256201" cy="415499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0E06B4D2-4430-470E-844C-F286D2770913}"/>
              </a:ext>
            </a:extLst>
          </p:cNvPr>
          <p:cNvGrpSpPr/>
          <p:nvPr/>
        </p:nvGrpSpPr>
        <p:grpSpPr>
          <a:xfrm>
            <a:off x="6442989" y="4568480"/>
            <a:ext cx="220819" cy="220819"/>
            <a:chOff x="729363" y="7184715"/>
            <a:chExt cx="573750" cy="573750"/>
          </a:xfrm>
        </p:grpSpPr>
        <p:sp>
          <p:nvSpPr>
            <p:cNvPr id="19" name="AutoShape 25">
              <a:extLst>
                <a:ext uri="{FF2B5EF4-FFF2-40B4-BE49-F238E27FC236}">
                  <a16:creationId xmlns:a16="http://schemas.microsoft.com/office/drawing/2014/main" id="{5986470D-3834-48F4-9A22-A6DAE33807C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729363" y="7184715"/>
              <a:ext cx="573750" cy="5737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0" name="Freeform 27">
              <a:extLst>
                <a:ext uri="{FF2B5EF4-FFF2-40B4-BE49-F238E27FC236}">
                  <a16:creationId xmlns:a16="http://schemas.microsoft.com/office/drawing/2014/main" id="{4E72E5BC-4A2C-4386-BE47-F9876358AD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841" y="7319188"/>
              <a:ext cx="226363" cy="396695"/>
            </a:xfrm>
            <a:custGeom>
              <a:avLst/>
              <a:gdLst>
                <a:gd name="T0" fmla="*/ 54 w 163"/>
                <a:gd name="T1" fmla="*/ 54 h 285"/>
                <a:gd name="T2" fmla="*/ 54 w 163"/>
                <a:gd name="T3" fmla="*/ 54 h 285"/>
                <a:gd name="T4" fmla="*/ 27 w 163"/>
                <a:gd name="T5" fmla="*/ 54 h 285"/>
                <a:gd name="T6" fmla="*/ 27 w 163"/>
                <a:gd name="T7" fmla="*/ 27 h 285"/>
                <a:gd name="T8" fmla="*/ 54 w 163"/>
                <a:gd name="T9" fmla="*/ 27 h 285"/>
                <a:gd name="T10" fmla="*/ 54 w 163"/>
                <a:gd name="T11" fmla="*/ 54 h 285"/>
                <a:gd name="T12" fmla="*/ 54 w 163"/>
                <a:gd name="T13" fmla="*/ 108 h 285"/>
                <a:gd name="T14" fmla="*/ 54 w 163"/>
                <a:gd name="T15" fmla="*/ 108 h 285"/>
                <a:gd name="T16" fmla="*/ 27 w 163"/>
                <a:gd name="T17" fmla="*/ 108 h 285"/>
                <a:gd name="T18" fmla="*/ 27 w 163"/>
                <a:gd name="T19" fmla="*/ 81 h 285"/>
                <a:gd name="T20" fmla="*/ 54 w 163"/>
                <a:gd name="T21" fmla="*/ 81 h 285"/>
                <a:gd name="T22" fmla="*/ 54 w 163"/>
                <a:gd name="T23" fmla="*/ 108 h 285"/>
                <a:gd name="T24" fmla="*/ 54 w 163"/>
                <a:gd name="T25" fmla="*/ 163 h 285"/>
                <a:gd name="T26" fmla="*/ 54 w 163"/>
                <a:gd name="T27" fmla="*/ 163 h 285"/>
                <a:gd name="T28" fmla="*/ 27 w 163"/>
                <a:gd name="T29" fmla="*/ 163 h 285"/>
                <a:gd name="T30" fmla="*/ 27 w 163"/>
                <a:gd name="T31" fmla="*/ 135 h 285"/>
                <a:gd name="T32" fmla="*/ 54 w 163"/>
                <a:gd name="T33" fmla="*/ 135 h 285"/>
                <a:gd name="T34" fmla="*/ 54 w 163"/>
                <a:gd name="T35" fmla="*/ 163 h 285"/>
                <a:gd name="T36" fmla="*/ 54 w 163"/>
                <a:gd name="T37" fmla="*/ 217 h 285"/>
                <a:gd name="T38" fmla="*/ 54 w 163"/>
                <a:gd name="T39" fmla="*/ 217 h 285"/>
                <a:gd name="T40" fmla="*/ 27 w 163"/>
                <a:gd name="T41" fmla="*/ 217 h 285"/>
                <a:gd name="T42" fmla="*/ 27 w 163"/>
                <a:gd name="T43" fmla="*/ 190 h 285"/>
                <a:gd name="T44" fmla="*/ 54 w 163"/>
                <a:gd name="T45" fmla="*/ 190 h 285"/>
                <a:gd name="T46" fmla="*/ 54 w 163"/>
                <a:gd name="T47" fmla="*/ 217 h 285"/>
                <a:gd name="T48" fmla="*/ 54 w 163"/>
                <a:gd name="T49" fmla="*/ 271 h 285"/>
                <a:gd name="T50" fmla="*/ 54 w 163"/>
                <a:gd name="T51" fmla="*/ 271 h 285"/>
                <a:gd name="T52" fmla="*/ 27 w 163"/>
                <a:gd name="T53" fmla="*/ 271 h 285"/>
                <a:gd name="T54" fmla="*/ 27 w 163"/>
                <a:gd name="T55" fmla="*/ 244 h 285"/>
                <a:gd name="T56" fmla="*/ 54 w 163"/>
                <a:gd name="T57" fmla="*/ 244 h 285"/>
                <a:gd name="T58" fmla="*/ 54 w 163"/>
                <a:gd name="T59" fmla="*/ 271 h 285"/>
                <a:gd name="T60" fmla="*/ 81 w 163"/>
                <a:gd name="T61" fmla="*/ 27 h 285"/>
                <a:gd name="T62" fmla="*/ 81 w 163"/>
                <a:gd name="T63" fmla="*/ 27 h 285"/>
                <a:gd name="T64" fmla="*/ 163 w 163"/>
                <a:gd name="T65" fmla="*/ 27 h 285"/>
                <a:gd name="T66" fmla="*/ 163 w 163"/>
                <a:gd name="T67" fmla="*/ 0 h 285"/>
                <a:gd name="T68" fmla="*/ 0 w 163"/>
                <a:gd name="T69" fmla="*/ 0 h 285"/>
                <a:gd name="T70" fmla="*/ 0 w 163"/>
                <a:gd name="T71" fmla="*/ 285 h 285"/>
                <a:gd name="T72" fmla="*/ 81 w 163"/>
                <a:gd name="T73" fmla="*/ 285 h 285"/>
                <a:gd name="T74" fmla="*/ 81 w 163"/>
                <a:gd name="T75" fmla="*/ 27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63" h="285">
                  <a:moveTo>
                    <a:pt x="54" y="54"/>
                  </a:moveTo>
                  <a:lnTo>
                    <a:pt x="54" y="54"/>
                  </a:lnTo>
                  <a:lnTo>
                    <a:pt x="27" y="54"/>
                  </a:lnTo>
                  <a:lnTo>
                    <a:pt x="27" y="27"/>
                  </a:lnTo>
                  <a:lnTo>
                    <a:pt x="54" y="27"/>
                  </a:lnTo>
                  <a:lnTo>
                    <a:pt x="54" y="54"/>
                  </a:lnTo>
                  <a:close/>
                  <a:moveTo>
                    <a:pt x="54" y="108"/>
                  </a:moveTo>
                  <a:lnTo>
                    <a:pt x="54" y="108"/>
                  </a:lnTo>
                  <a:lnTo>
                    <a:pt x="27" y="108"/>
                  </a:lnTo>
                  <a:lnTo>
                    <a:pt x="27" y="81"/>
                  </a:lnTo>
                  <a:lnTo>
                    <a:pt x="54" y="81"/>
                  </a:lnTo>
                  <a:lnTo>
                    <a:pt x="54" y="108"/>
                  </a:lnTo>
                  <a:close/>
                  <a:moveTo>
                    <a:pt x="54" y="163"/>
                  </a:moveTo>
                  <a:lnTo>
                    <a:pt x="54" y="163"/>
                  </a:lnTo>
                  <a:lnTo>
                    <a:pt x="27" y="163"/>
                  </a:lnTo>
                  <a:lnTo>
                    <a:pt x="27" y="135"/>
                  </a:lnTo>
                  <a:lnTo>
                    <a:pt x="54" y="135"/>
                  </a:lnTo>
                  <a:lnTo>
                    <a:pt x="54" y="163"/>
                  </a:lnTo>
                  <a:close/>
                  <a:moveTo>
                    <a:pt x="54" y="217"/>
                  </a:moveTo>
                  <a:lnTo>
                    <a:pt x="54" y="217"/>
                  </a:lnTo>
                  <a:lnTo>
                    <a:pt x="27" y="217"/>
                  </a:lnTo>
                  <a:lnTo>
                    <a:pt x="27" y="190"/>
                  </a:lnTo>
                  <a:lnTo>
                    <a:pt x="54" y="190"/>
                  </a:lnTo>
                  <a:lnTo>
                    <a:pt x="54" y="217"/>
                  </a:lnTo>
                  <a:close/>
                  <a:moveTo>
                    <a:pt x="54" y="271"/>
                  </a:moveTo>
                  <a:lnTo>
                    <a:pt x="54" y="271"/>
                  </a:lnTo>
                  <a:lnTo>
                    <a:pt x="27" y="271"/>
                  </a:lnTo>
                  <a:lnTo>
                    <a:pt x="27" y="244"/>
                  </a:lnTo>
                  <a:lnTo>
                    <a:pt x="54" y="244"/>
                  </a:lnTo>
                  <a:lnTo>
                    <a:pt x="54" y="271"/>
                  </a:lnTo>
                  <a:close/>
                  <a:moveTo>
                    <a:pt x="81" y="27"/>
                  </a:moveTo>
                  <a:lnTo>
                    <a:pt x="81" y="27"/>
                  </a:lnTo>
                  <a:lnTo>
                    <a:pt x="163" y="27"/>
                  </a:lnTo>
                  <a:lnTo>
                    <a:pt x="163" y="0"/>
                  </a:lnTo>
                  <a:lnTo>
                    <a:pt x="0" y="0"/>
                  </a:lnTo>
                  <a:lnTo>
                    <a:pt x="0" y="285"/>
                  </a:lnTo>
                  <a:lnTo>
                    <a:pt x="81" y="285"/>
                  </a:lnTo>
                  <a:lnTo>
                    <a:pt x="81" y="27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1" name="Freeform 28">
              <a:extLst>
                <a:ext uri="{FF2B5EF4-FFF2-40B4-BE49-F238E27FC236}">
                  <a16:creationId xmlns:a16="http://schemas.microsoft.com/office/drawing/2014/main" id="{F6FAA087-B23D-4C1B-9CA7-3364B8E4E4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49002" y="7395390"/>
              <a:ext cx="190503" cy="320494"/>
            </a:xfrm>
            <a:custGeom>
              <a:avLst/>
              <a:gdLst>
                <a:gd name="T0" fmla="*/ 82 w 136"/>
                <a:gd name="T1" fmla="*/ 81 h 231"/>
                <a:gd name="T2" fmla="*/ 82 w 136"/>
                <a:gd name="T3" fmla="*/ 81 h 231"/>
                <a:gd name="T4" fmla="*/ 109 w 136"/>
                <a:gd name="T5" fmla="*/ 81 h 231"/>
                <a:gd name="T6" fmla="*/ 109 w 136"/>
                <a:gd name="T7" fmla="*/ 109 h 231"/>
                <a:gd name="T8" fmla="*/ 82 w 136"/>
                <a:gd name="T9" fmla="*/ 109 h 231"/>
                <a:gd name="T10" fmla="*/ 82 w 136"/>
                <a:gd name="T11" fmla="*/ 81 h 231"/>
                <a:gd name="T12" fmla="*/ 55 w 136"/>
                <a:gd name="T13" fmla="*/ 54 h 231"/>
                <a:gd name="T14" fmla="*/ 55 w 136"/>
                <a:gd name="T15" fmla="*/ 54 h 231"/>
                <a:gd name="T16" fmla="*/ 28 w 136"/>
                <a:gd name="T17" fmla="*/ 54 h 231"/>
                <a:gd name="T18" fmla="*/ 28 w 136"/>
                <a:gd name="T19" fmla="*/ 27 h 231"/>
                <a:gd name="T20" fmla="*/ 55 w 136"/>
                <a:gd name="T21" fmla="*/ 27 h 231"/>
                <a:gd name="T22" fmla="*/ 55 w 136"/>
                <a:gd name="T23" fmla="*/ 54 h 231"/>
                <a:gd name="T24" fmla="*/ 55 w 136"/>
                <a:gd name="T25" fmla="*/ 109 h 231"/>
                <a:gd name="T26" fmla="*/ 55 w 136"/>
                <a:gd name="T27" fmla="*/ 109 h 231"/>
                <a:gd name="T28" fmla="*/ 28 w 136"/>
                <a:gd name="T29" fmla="*/ 109 h 231"/>
                <a:gd name="T30" fmla="*/ 28 w 136"/>
                <a:gd name="T31" fmla="*/ 81 h 231"/>
                <a:gd name="T32" fmla="*/ 55 w 136"/>
                <a:gd name="T33" fmla="*/ 81 h 231"/>
                <a:gd name="T34" fmla="*/ 55 w 136"/>
                <a:gd name="T35" fmla="*/ 109 h 231"/>
                <a:gd name="T36" fmla="*/ 82 w 136"/>
                <a:gd name="T37" fmla="*/ 27 h 231"/>
                <a:gd name="T38" fmla="*/ 82 w 136"/>
                <a:gd name="T39" fmla="*/ 27 h 231"/>
                <a:gd name="T40" fmla="*/ 109 w 136"/>
                <a:gd name="T41" fmla="*/ 27 h 231"/>
                <a:gd name="T42" fmla="*/ 109 w 136"/>
                <a:gd name="T43" fmla="*/ 54 h 231"/>
                <a:gd name="T44" fmla="*/ 82 w 136"/>
                <a:gd name="T45" fmla="*/ 54 h 231"/>
                <a:gd name="T46" fmla="*/ 82 w 136"/>
                <a:gd name="T47" fmla="*/ 27 h 231"/>
                <a:gd name="T48" fmla="*/ 136 w 136"/>
                <a:gd name="T49" fmla="*/ 231 h 231"/>
                <a:gd name="T50" fmla="*/ 136 w 136"/>
                <a:gd name="T51" fmla="*/ 231 h 231"/>
                <a:gd name="T52" fmla="*/ 136 w 136"/>
                <a:gd name="T53" fmla="*/ 0 h 231"/>
                <a:gd name="T54" fmla="*/ 0 w 136"/>
                <a:gd name="T55" fmla="*/ 0 h 231"/>
                <a:gd name="T56" fmla="*/ 0 w 136"/>
                <a:gd name="T57" fmla="*/ 231 h 231"/>
                <a:gd name="T58" fmla="*/ 28 w 136"/>
                <a:gd name="T59" fmla="*/ 231 h 231"/>
                <a:gd name="T60" fmla="*/ 28 w 136"/>
                <a:gd name="T61" fmla="*/ 136 h 231"/>
                <a:gd name="T62" fmla="*/ 109 w 136"/>
                <a:gd name="T63" fmla="*/ 136 h 231"/>
                <a:gd name="T64" fmla="*/ 109 w 136"/>
                <a:gd name="T65" fmla="*/ 231 h 231"/>
                <a:gd name="T66" fmla="*/ 136 w 136"/>
                <a:gd name="T67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36" h="231">
                  <a:moveTo>
                    <a:pt x="82" y="81"/>
                  </a:moveTo>
                  <a:lnTo>
                    <a:pt x="82" y="81"/>
                  </a:lnTo>
                  <a:lnTo>
                    <a:pt x="109" y="81"/>
                  </a:lnTo>
                  <a:lnTo>
                    <a:pt x="109" y="109"/>
                  </a:lnTo>
                  <a:lnTo>
                    <a:pt x="82" y="109"/>
                  </a:lnTo>
                  <a:lnTo>
                    <a:pt x="82" y="81"/>
                  </a:lnTo>
                  <a:close/>
                  <a:moveTo>
                    <a:pt x="55" y="54"/>
                  </a:moveTo>
                  <a:lnTo>
                    <a:pt x="55" y="54"/>
                  </a:lnTo>
                  <a:lnTo>
                    <a:pt x="28" y="54"/>
                  </a:lnTo>
                  <a:lnTo>
                    <a:pt x="28" y="27"/>
                  </a:lnTo>
                  <a:lnTo>
                    <a:pt x="55" y="27"/>
                  </a:lnTo>
                  <a:lnTo>
                    <a:pt x="55" y="54"/>
                  </a:lnTo>
                  <a:close/>
                  <a:moveTo>
                    <a:pt x="55" y="109"/>
                  </a:moveTo>
                  <a:lnTo>
                    <a:pt x="55" y="109"/>
                  </a:lnTo>
                  <a:lnTo>
                    <a:pt x="28" y="109"/>
                  </a:lnTo>
                  <a:lnTo>
                    <a:pt x="28" y="81"/>
                  </a:lnTo>
                  <a:lnTo>
                    <a:pt x="55" y="81"/>
                  </a:lnTo>
                  <a:lnTo>
                    <a:pt x="55" y="109"/>
                  </a:lnTo>
                  <a:close/>
                  <a:moveTo>
                    <a:pt x="82" y="27"/>
                  </a:moveTo>
                  <a:lnTo>
                    <a:pt x="82" y="27"/>
                  </a:lnTo>
                  <a:lnTo>
                    <a:pt x="109" y="27"/>
                  </a:lnTo>
                  <a:lnTo>
                    <a:pt x="109" y="54"/>
                  </a:lnTo>
                  <a:lnTo>
                    <a:pt x="82" y="54"/>
                  </a:lnTo>
                  <a:lnTo>
                    <a:pt x="82" y="27"/>
                  </a:lnTo>
                  <a:close/>
                  <a:moveTo>
                    <a:pt x="136" y="231"/>
                  </a:moveTo>
                  <a:lnTo>
                    <a:pt x="136" y="231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231"/>
                  </a:lnTo>
                  <a:lnTo>
                    <a:pt x="28" y="231"/>
                  </a:lnTo>
                  <a:lnTo>
                    <a:pt x="28" y="136"/>
                  </a:lnTo>
                  <a:lnTo>
                    <a:pt x="109" y="136"/>
                  </a:lnTo>
                  <a:lnTo>
                    <a:pt x="109" y="231"/>
                  </a:lnTo>
                  <a:lnTo>
                    <a:pt x="136" y="231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2" name="Freeform 29">
              <a:extLst>
                <a:ext uri="{FF2B5EF4-FFF2-40B4-BE49-F238E27FC236}">
                  <a16:creationId xmlns:a16="http://schemas.microsoft.com/office/drawing/2014/main" id="{CF9E6E3E-5342-4256-B0EC-AA14BCA54B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5203" y="7621752"/>
              <a:ext cx="38101" cy="94131"/>
            </a:xfrm>
            <a:custGeom>
              <a:avLst/>
              <a:gdLst>
                <a:gd name="T0" fmla="*/ 27 w 27"/>
                <a:gd name="T1" fmla="*/ 0 h 68"/>
                <a:gd name="T2" fmla="*/ 27 w 27"/>
                <a:gd name="T3" fmla="*/ 0 h 68"/>
                <a:gd name="T4" fmla="*/ 0 w 27"/>
                <a:gd name="T5" fmla="*/ 0 h 68"/>
                <a:gd name="T6" fmla="*/ 0 w 27"/>
                <a:gd name="T7" fmla="*/ 68 h 68"/>
                <a:gd name="T8" fmla="*/ 27 w 27"/>
                <a:gd name="T9" fmla="*/ 68 h 68"/>
                <a:gd name="T10" fmla="*/ 27 w 27"/>
                <a:gd name="T11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68">
                  <a:moveTo>
                    <a:pt x="27" y="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68"/>
                  </a:lnTo>
                  <a:lnTo>
                    <a:pt x="27" y="6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3" name="Freeform 30">
              <a:extLst>
                <a:ext uri="{FF2B5EF4-FFF2-40B4-BE49-F238E27FC236}">
                  <a16:creationId xmlns:a16="http://schemas.microsoft.com/office/drawing/2014/main" id="{2FB658B5-5EA8-4716-AAD7-AE5D1436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39505" y="7231781"/>
              <a:ext cx="112061" cy="484102"/>
            </a:xfrm>
            <a:custGeom>
              <a:avLst/>
              <a:gdLst>
                <a:gd name="T0" fmla="*/ 82 w 82"/>
                <a:gd name="T1" fmla="*/ 348 h 348"/>
                <a:gd name="T2" fmla="*/ 82 w 82"/>
                <a:gd name="T3" fmla="*/ 348 h 348"/>
                <a:gd name="T4" fmla="*/ 82 w 82"/>
                <a:gd name="T5" fmla="*/ 82 h 348"/>
                <a:gd name="T6" fmla="*/ 0 w 82"/>
                <a:gd name="T7" fmla="*/ 0 h 348"/>
                <a:gd name="T8" fmla="*/ 0 w 82"/>
                <a:gd name="T9" fmla="*/ 90 h 348"/>
                <a:gd name="T10" fmla="*/ 27 w 82"/>
                <a:gd name="T11" fmla="*/ 90 h 348"/>
                <a:gd name="T12" fmla="*/ 27 w 82"/>
                <a:gd name="T13" fmla="*/ 348 h 348"/>
                <a:gd name="T14" fmla="*/ 82 w 82"/>
                <a:gd name="T15" fmla="*/ 34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2" h="348">
                  <a:moveTo>
                    <a:pt x="82" y="348"/>
                  </a:moveTo>
                  <a:lnTo>
                    <a:pt x="82" y="348"/>
                  </a:lnTo>
                  <a:lnTo>
                    <a:pt x="82" y="82"/>
                  </a:lnTo>
                  <a:lnTo>
                    <a:pt x="0" y="0"/>
                  </a:lnTo>
                  <a:lnTo>
                    <a:pt x="0" y="90"/>
                  </a:lnTo>
                  <a:lnTo>
                    <a:pt x="27" y="90"/>
                  </a:lnTo>
                  <a:lnTo>
                    <a:pt x="27" y="348"/>
                  </a:lnTo>
                  <a:lnTo>
                    <a:pt x="82" y="348"/>
                  </a:lnTo>
                  <a:close/>
                </a:path>
              </a:pathLst>
            </a:custGeom>
            <a:solidFill>
              <a:srgbClr val="C1C1C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4" name="Freeform 31">
              <a:extLst>
                <a:ext uri="{FF2B5EF4-FFF2-40B4-BE49-F238E27FC236}">
                  <a16:creationId xmlns:a16="http://schemas.microsoft.com/office/drawing/2014/main" id="{8AFDC78E-F896-4816-83E2-C6E98F045B5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941" y="7431248"/>
              <a:ext cx="38101" cy="38101"/>
            </a:xfrm>
            <a:custGeom>
              <a:avLst/>
              <a:gdLst>
                <a:gd name="T0" fmla="*/ 0 w 27"/>
                <a:gd name="T1" fmla="*/ 27 h 27"/>
                <a:gd name="T2" fmla="*/ 0 w 27"/>
                <a:gd name="T3" fmla="*/ 27 h 27"/>
                <a:gd name="T4" fmla="*/ 27 w 27"/>
                <a:gd name="T5" fmla="*/ 27 h 27"/>
                <a:gd name="T6" fmla="*/ 27 w 27"/>
                <a:gd name="T7" fmla="*/ 0 h 27"/>
                <a:gd name="T8" fmla="*/ 0 w 27"/>
                <a:gd name="T9" fmla="*/ 0 h 27"/>
                <a:gd name="T10" fmla="*/ 0 w 27"/>
                <a:gd name="T1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0" y="27"/>
                  </a:moveTo>
                  <a:lnTo>
                    <a:pt x="0" y="27"/>
                  </a:lnTo>
                  <a:lnTo>
                    <a:pt x="27" y="27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27"/>
                  </a:lnTo>
                  <a:close/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5" name="Freeform 32">
              <a:extLst>
                <a:ext uri="{FF2B5EF4-FFF2-40B4-BE49-F238E27FC236}">
                  <a16:creationId xmlns:a16="http://schemas.microsoft.com/office/drawing/2014/main" id="{3F695C19-D260-4962-9163-6841FC393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103" y="7507449"/>
              <a:ext cx="38101" cy="38101"/>
            </a:xfrm>
            <a:custGeom>
              <a:avLst/>
              <a:gdLst>
                <a:gd name="T0" fmla="*/ 0 w 27"/>
                <a:gd name="T1" fmla="*/ 28 h 28"/>
                <a:gd name="T2" fmla="*/ 0 w 27"/>
                <a:gd name="T3" fmla="*/ 28 h 28"/>
                <a:gd name="T4" fmla="*/ 27 w 27"/>
                <a:gd name="T5" fmla="*/ 28 h 28"/>
                <a:gd name="T6" fmla="*/ 27 w 27"/>
                <a:gd name="T7" fmla="*/ 0 h 28"/>
                <a:gd name="T8" fmla="*/ 0 w 27"/>
                <a:gd name="T9" fmla="*/ 0 h 28"/>
                <a:gd name="T10" fmla="*/ 0 w 27"/>
                <a:gd name="T11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8">
                  <a:moveTo>
                    <a:pt x="0" y="28"/>
                  </a:moveTo>
                  <a:lnTo>
                    <a:pt x="0" y="28"/>
                  </a:lnTo>
                  <a:lnTo>
                    <a:pt x="27" y="28"/>
                  </a:lnTo>
                  <a:lnTo>
                    <a:pt x="27" y="0"/>
                  </a:lnTo>
                  <a:lnTo>
                    <a:pt x="0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  <p:sp>
          <p:nvSpPr>
            <p:cNvPr id="26" name="Freeform 33">
              <a:extLst>
                <a:ext uri="{FF2B5EF4-FFF2-40B4-BE49-F238E27FC236}">
                  <a16:creationId xmlns:a16="http://schemas.microsoft.com/office/drawing/2014/main" id="{C89DC2FA-DE06-40CD-BA52-425E74EDE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3304" y="7431248"/>
              <a:ext cx="38101" cy="38101"/>
            </a:xfrm>
            <a:custGeom>
              <a:avLst/>
              <a:gdLst>
                <a:gd name="T0" fmla="*/ 27 w 27"/>
                <a:gd name="T1" fmla="*/ 0 h 27"/>
                <a:gd name="T2" fmla="*/ 27 w 27"/>
                <a:gd name="T3" fmla="*/ 0 h 27"/>
                <a:gd name="T4" fmla="*/ 0 w 27"/>
                <a:gd name="T5" fmla="*/ 0 h 27"/>
                <a:gd name="T6" fmla="*/ 0 w 27"/>
                <a:gd name="T7" fmla="*/ 27 h 27"/>
                <a:gd name="T8" fmla="*/ 27 w 27"/>
                <a:gd name="T9" fmla="*/ 27 h 27"/>
                <a:gd name="T10" fmla="*/ 27 w 27"/>
                <a:gd name="T1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7">
                  <a:moveTo>
                    <a:pt x="27" y="0"/>
                  </a:moveTo>
                  <a:lnTo>
                    <a:pt x="27" y="0"/>
                  </a:lnTo>
                  <a:lnTo>
                    <a:pt x="0" y="0"/>
                  </a:lnTo>
                  <a:lnTo>
                    <a:pt x="0" y="27"/>
                  </a:lnTo>
                  <a:lnTo>
                    <a:pt x="27" y="27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50E6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68580" tIns="34290" rIns="68580" bIns="34290" numCol="1" anchor="t" anchorCtr="0" compatLnSpc="1">
              <a:prstTxWarp prst="textNoShape">
                <a:avLst/>
              </a:prstTxWarp>
            </a:bodyPr>
            <a:lstStyle/>
            <a:p>
              <a:endParaRPr lang="en-US" sz="1013"/>
            </a:p>
          </p:txBody>
        </p:sp>
      </p:grpSp>
      <p:pic>
        <p:nvPicPr>
          <p:cNvPr id="30" name="Graphic 29">
            <a:extLst>
              <a:ext uri="{FF2B5EF4-FFF2-40B4-BE49-F238E27FC236}">
                <a16:creationId xmlns:a16="http://schemas.microsoft.com/office/drawing/2014/main" id="{CCA3C12F-1135-4C93-B78A-67E62AC063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130132" y="4602105"/>
            <a:ext cx="992700" cy="153567"/>
          </a:xfrm>
          <a:prstGeom prst="rect">
            <a:avLst/>
          </a:prstGeom>
        </p:spPr>
      </p:pic>
      <p:pic>
        <p:nvPicPr>
          <p:cNvPr id="1026" name="Picture 2" descr="See the source image">
            <a:extLst>
              <a:ext uri="{FF2B5EF4-FFF2-40B4-BE49-F238E27FC236}">
                <a16:creationId xmlns:a16="http://schemas.microsoft.com/office/drawing/2014/main" id="{EBC97293-3CE9-4FCD-A450-DDC82DB19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33808" y="4586594"/>
            <a:ext cx="309354" cy="1845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FB94837-B367-45B6-B875-C66EFEF00335}"/>
              </a:ext>
            </a:extLst>
          </p:cNvPr>
          <p:cNvGrpSpPr/>
          <p:nvPr/>
        </p:nvGrpSpPr>
        <p:grpSpPr>
          <a:xfrm>
            <a:off x="600654" y="1478604"/>
            <a:ext cx="1300468" cy="803112"/>
            <a:chOff x="851763" y="2231185"/>
            <a:chExt cx="1733957" cy="1070816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B0945835-AF1E-43F2-BBF0-E6E43F2995C7}"/>
                </a:ext>
              </a:extLst>
            </p:cNvPr>
            <p:cNvGrpSpPr/>
            <p:nvPr/>
          </p:nvGrpSpPr>
          <p:grpSpPr>
            <a:xfrm>
              <a:off x="851763" y="2231185"/>
              <a:ext cx="1733957" cy="1070816"/>
              <a:chOff x="851763" y="2231185"/>
              <a:chExt cx="1733957" cy="1070816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D25AFFF7-6FED-425B-B594-AC6390AC1515}"/>
                  </a:ext>
                </a:extLst>
              </p:cNvPr>
              <p:cNvSpPr/>
              <p:nvPr/>
            </p:nvSpPr>
            <p:spPr bwMode="auto">
              <a:xfrm>
                <a:off x="851763" y="2315825"/>
                <a:ext cx="1733957" cy="98617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1B6C1B6-03F5-4AFD-BE63-4892712E65AC}"/>
                  </a:ext>
                </a:extLst>
              </p:cNvPr>
              <p:cNvSpPr txBox="1"/>
              <p:nvPr/>
            </p:nvSpPr>
            <p:spPr>
              <a:xfrm>
                <a:off x="926058" y="2231185"/>
                <a:ext cx="36636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25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Pod</a:t>
                </a:r>
              </a:p>
            </p:txBody>
          </p:sp>
        </p:grp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495627C-8D7F-4FFC-9BAD-D2888115DABF}"/>
                </a:ext>
              </a:extLst>
            </p:cNvPr>
            <p:cNvSpPr txBox="1"/>
            <p:nvPr/>
          </p:nvSpPr>
          <p:spPr>
            <a:xfrm>
              <a:off x="1740916" y="2524293"/>
              <a:ext cx="786384" cy="553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Actor partition placement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C0C86B9-CB87-4572-B7C1-1BCDAB697906}"/>
                </a:ext>
              </a:extLst>
            </p:cNvPr>
            <p:cNvGrpSpPr/>
            <p:nvPr/>
          </p:nvGrpSpPr>
          <p:grpSpPr>
            <a:xfrm>
              <a:off x="949495" y="2388449"/>
              <a:ext cx="716366" cy="835760"/>
              <a:chOff x="1021444" y="2381230"/>
              <a:chExt cx="843399" cy="983966"/>
            </a:xfrm>
          </p:grpSpPr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6CA68DAF-866B-437E-ACC5-827976D051DF}"/>
                  </a:ext>
                </a:extLst>
              </p:cNvPr>
              <p:cNvGrpSpPr/>
              <p:nvPr/>
            </p:nvGrpSpPr>
            <p:grpSpPr>
              <a:xfrm>
                <a:off x="1021444" y="2381230"/>
                <a:ext cx="843399" cy="983966"/>
                <a:chOff x="4597460" y="1724939"/>
                <a:chExt cx="843399" cy="983966"/>
              </a:xfrm>
            </p:grpSpPr>
            <p:pic>
              <p:nvPicPr>
                <p:cNvPr id="45" name="Graphic 44">
                  <a:extLst>
                    <a:ext uri="{FF2B5EF4-FFF2-40B4-BE49-F238E27FC236}">
                      <a16:creationId xmlns:a16="http://schemas.microsoft.com/office/drawing/2014/main" id="{A59731B3-6CAA-402E-AA67-28495F5A2F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4597460" y="1724939"/>
                  <a:ext cx="843399" cy="98396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46" name="Graphic 45">
                  <a:extLst>
                    <a:ext uri="{FF2B5EF4-FFF2-40B4-BE49-F238E27FC236}">
                      <a16:creationId xmlns:a16="http://schemas.microsoft.com/office/drawing/2014/main" id="{0AC5A1EF-55AB-4FDB-864E-009D6DD78E9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 t="10685" b="10685"/>
                <a:stretch/>
              </p:blipFill>
              <p:spPr>
                <a:xfrm>
                  <a:off x="4723538" y="1863350"/>
                  <a:ext cx="568128" cy="446718"/>
                </a:xfrm>
                <a:prstGeom prst="rect">
                  <a:avLst/>
                </a:prstGeom>
              </p:spPr>
            </p:pic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EE21372-7E8A-43BB-A762-DF2FA3C8109C}"/>
                  </a:ext>
                </a:extLst>
              </p:cNvPr>
              <p:cNvSpPr txBox="1"/>
              <p:nvPr/>
            </p:nvSpPr>
            <p:spPr>
              <a:xfrm>
                <a:off x="1110751" y="2913183"/>
                <a:ext cx="641669" cy="16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675">
                    <a:solidFill>
                      <a:srgbClr val="202192"/>
                    </a:solidFill>
                    <a:latin typeface="+mj-lt"/>
                  </a:rPr>
                  <a:t>Placement</a:t>
                </a:r>
              </a:p>
            </p:txBody>
          </p:sp>
        </p:grp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7627B149-5591-4DCA-928F-7EC4E49D1D80}"/>
              </a:ext>
            </a:extLst>
          </p:cNvPr>
          <p:cNvGrpSpPr/>
          <p:nvPr/>
        </p:nvGrpSpPr>
        <p:grpSpPr>
          <a:xfrm>
            <a:off x="2132907" y="1478604"/>
            <a:ext cx="1201892" cy="803112"/>
            <a:chOff x="851763" y="2231185"/>
            <a:chExt cx="1602522" cy="1070816"/>
          </a:xfrm>
        </p:grpSpPr>
        <p:grpSp>
          <p:nvGrpSpPr>
            <p:cNvPr id="98" name="Group 97">
              <a:extLst>
                <a:ext uri="{FF2B5EF4-FFF2-40B4-BE49-F238E27FC236}">
                  <a16:creationId xmlns:a16="http://schemas.microsoft.com/office/drawing/2014/main" id="{F7391DE0-783C-4D9F-A2FC-4AC980F0B497}"/>
                </a:ext>
              </a:extLst>
            </p:cNvPr>
            <p:cNvGrpSpPr/>
            <p:nvPr/>
          </p:nvGrpSpPr>
          <p:grpSpPr>
            <a:xfrm>
              <a:off x="851763" y="2231185"/>
              <a:ext cx="1598487" cy="1070816"/>
              <a:chOff x="851763" y="2231185"/>
              <a:chExt cx="1598487" cy="1070816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89BD5640-4B11-49A6-8EF2-068429269DDC}"/>
                  </a:ext>
                </a:extLst>
              </p:cNvPr>
              <p:cNvSpPr/>
              <p:nvPr/>
            </p:nvSpPr>
            <p:spPr bwMode="auto">
              <a:xfrm>
                <a:off x="851763" y="2315825"/>
                <a:ext cx="1598487" cy="98617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TextBox 105">
                <a:extLst>
                  <a:ext uri="{FF2B5EF4-FFF2-40B4-BE49-F238E27FC236}">
                    <a16:creationId xmlns:a16="http://schemas.microsoft.com/office/drawing/2014/main" id="{3DFCA1E3-7C85-4DA0-A49D-1BAF0F256776}"/>
                  </a:ext>
                </a:extLst>
              </p:cNvPr>
              <p:cNvSpPr txBox="1"/>
              <p:nvPr/>
            </p:nvSpPr>
            <p:spPr>
              <a:xfrm>
                <a:off x="926058" y="2231185"/>
                <a:ext cx="36636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25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Pod</a:t>
                </a:r>
              </a:p>
            </p:txBody>
          </p:sp>
        </p:grpSp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D3522D0D-99FF-413B-90B3-98A63BBB3663}"/>
                </a:ext>
              </a:extLst>
            </p:cNvPr>
            <p:cNvSpPr txBox="1"/>
            <p:nvPr/>
          </p:nvSpPr>
          <p:spPr>
            <a:xfrm>
              <a:off x="1740916" y="2524293"/>
              <a:ext cx="713369" cy="553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Dapr</a:t>
              </a:r>
            </a:p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runtime</a:t>
              </a:r>
            </a:p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injector</a:t>
              </a:r>
            </a:p>
          </p:txBody>
        </p:sp>
        <p:grpSp>
          <p:nvGrpSpPr>
            <p:cNvPr id="100" name="Group 99">
              <a:extLst>
                <a:ext uri="{FF2B5EF4-FFF2-40B4-BE49-F238E27FC236}">
                  <a16:creationId xmlns:a16="http://schemas.microsoft.com/office/drawing/2014/main" id="{C605D41C-352A-4D37-B912-C98886746760}"/>
                </a:ext>
              </a:extLst>
            </p:cNvPr>
            <p:cNvGrpSpPr/>
            <p:nvPr/>
          </p:nvGrpSpPr>
          <p:grpSpPr>
            <a:xfrm>
              <a:off x="949495" y="2388449"/>
              <a:ext cx="716366" cy="835760"/>
              <a:chOff x="1021444" y="2381230"/>
              <a:chExt cx="843399" cy="983966"/>
            </a:xfrm>
          </p:grpSpPr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DFD94579-61C5-479A-BFB3-8C1E4895FE4F}"/>
                  </a:ext>
                </a:extLst>
              </p:cNvPr>
              <p:cNvGrpSpPr/>
              <p:nvPr/>
            </p:nvGrpSpPr>
            <p:grpSpPr>
              <a:xfrm>
                <a:off x="1021444" y="2381230"/>
                <a:ext cx="843399" cy="983966"/>
                <a:chOff x="4597460" y="1724939"/>
                <a:chExt cx="843399" cy="983966"/>
              </a:xfrm>
            </p:grpSpPr>
            <p:pic>
              <p:nvPicPr>
                <p:cNvPr id="103" name="Graphic 102">
                  <a:extLst>
                    <a:ext uri="{FF2B5EF4-FFF2-40B4-BE49-F238E27FC236}">
                      <a16:creationId xmlns:a16="http://schemas.microsoft.com/office/drawing/2014/main" id="{DF1D01B6-252D-4AF5-89D0-08C59310A4E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4597460" y="1724939"/>
                  <a:ext cx="843399" cy="98396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04" name="Graphic 103">
                  <a:extLst>
                    <a:ext uri="{FF2B5EF4-FFF2-40B4-BE49-F238E27FC236}">
                      <a16:creationId xmlns:a16="http://schemas.microsoft.com/office/drawing/2014/main" id="{84944992-F301-4668-8626-CB9D124DB01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 t="10685" b="10685"/>
                <a:stretch/>
              </p:blipFill>
              <p:spPr>
                <a:xfrm>
                  <a:off x="4723538" y="1863350"/>
                  <a:ext cx="568128" cy="446718"/>
                </a:xfrm>
                <a:prstGeom prst="rect">
                  <a:avLst/>
                </a:prstGeom>
              </p:spPr>
            </p:pic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0F3274E6-A7C8-4981-8D41-979E58FF39BA}"/>
                  </a:ext>
                </a:extLst>
              </p:cNvPr>
              <p:cNvSpPr txBox="1"/>
              <p:nvPr/>
            </p:nvSpPr>
            <p:spPr>
              <a:xfrm>
                <a:off x="1208892" y="2913183"/>
                <a:ext cx="445394" cy="16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675">
                    <a:solidFill>
                      <a:srgbClr val="202192"/>
                    </a:solidFill>
                    <a:latin typeface="+mj-lt"/>
                  </a:rPr>
                  <a:t>Injector</a:t>
                </a:r>
              </a:p>
            </p:txBody>
          </p:sp>
        </p:grpSp>
      </p:grpSp>
      <p:grpSp>
        <p:nvGrpSpPr>
          <p:cNvPr id="232" name="Group 231">
            <a:extLst>
              <a:ext uri="{FF2B5EF4-FFF2-40B4-BE49-F238E27FC236}">
                <a16:creationId xmlns:a16="http://schemas.microsoft.com/office/drawing/2014/main" id="{564222BA-3DC0-4530-8060-9997E3DB8AFB}"/>
              </a:ext>
            </a:extLst>
          </p:cNvPr>
          <p:cNvGrpSpPr/>
          <p:nvPr/>
        </p:nvGrpSpPr>
        <p:grpSpPr>
          <a:xfrm>
            <a:off x="3566585" y="1478604"/>
            <a:ext cx="1454112" cy="803112"/>
            <a:chOff x="4876079" y="2231185"/>
            <a:chExt cx="1938816" cy="1070816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09BBF7A2-B7AC-4CD3-BFB5-18181D1F326E}"/>
                </a:ext>
              </a:extLst>
            </p:cNvPr>
            <p:cNvGrpSpPr/>
            <p:nvPr/>
          </p:nvGrpSpPr>
          <p:grpSpPr>
            <a:xfrm>
              <a:off x="4876079" y="2231185"/>
              <a:ext cx="1938816" cy="1070816"/>
              <a:chOff x="955767" y="2231185"/>
              <a:chExt cx="1938816" cy="1070816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65B1191F-D750-4B69-A455-C238678AE8EA}"/>
                  </a:ext>
                </a:extLst>
              </p:cNvPr>
              <p:cNvSpPr/>
              <p:nvPr/>
            </p:nvSpPr>
            <p:spPr bwMode="auto">
              <a:xfrm>
                <a:off x="955767" y="2315825"/>
                <a:ext cx="1938816" cy="98617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A595A8E6-D943-40F7-BC08-B4F0794AC182}"/>
                  </a:ext>
                </a:extLst>
              </p:cNvPr>
              <p:cNvSpPr txBox="1"/>
              <p:nvPr/>
            </p:nvSpPr>
            <p:spPr>
              <a:xfrm>
                <a:off x="2473514" y="2231185"/>
                <a:ext cx="36636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25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Pod</a:t>
                </a:r>
              </a:p>
            </p:txBody>
          </p:sp>
        </p:grp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2FC96A91-EFE9-4B3F-81DC-18A3D8A2ECD6}"/>
                </a:ext>
              </a:extLst>
            </p:cNvPr>
            <p:cNvSpPr txBox="1"/>
            <p:nvPr/>
          </p:nvSpPr>
          <p:spPr>
            <a:xfrm>
              <a:off x="4900114" y="2621049"/>
              <a:ext cx="1063272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900">
                  <a:solidFill>
                    <a:srgbClr val="202192"/>
                  </a:solidFill>
                  <a:latin typeface="+mj-lt"/>
                </a:rPr>
                <a:t>Cert authority</a:t>
              </a:r>
            </a:p>
            <a:p>
              <a:pPr algn="r"/>
              <a:r>
                <a:rPr lang="en-US" sz="900">
                  <a:solidFill>
                    <a:srgbClr val="202192"/>
                  </a:solidFill>
                  <a:latin typeface="+mj-lt"/>
                </a:rPr>
                <a:t>and identity</a:t>
              </a:r>
            </a:p>
          </p:txBody>
        </p:sp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B1A715D5-A354-49B2-97A3-B82BEBAF6805}"/>
                </a:ext>
              </a:extLst>
            </p:cNvPr>
            <p:cNvGrpSpPr/>
            <p:nvPr/>
          </p:nvGrpSpPr>
          <p:grpSpPr>
            <a:xfrm>
              <a:off x="6029038" y="2388449"/>
              <a:ext cx="716366" cy="835760"/>
              <a:chOff x="1021444" y="2381230"/>
              <a:chExt cx="843399" cy="983966"/>
            </a:xfrm>
          </p:grpSpPr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2DDB2F49-7CB5-44CD-A0C2-7FF66635A886}"/>
                  </a:ext>
                </a:extLst>
              </p:cNvPr>
              <p:cNvGrpSpPr/>
              <p:nvPr/>
            </p:nvGrpSpPr>
            <p:grpSpPr>
              <a:xfrm>
                <a:off x="1021444" y="2381230"/>
                <a:ext cx="843399" cy="983966"/>
                <a:chOff x="4597460" y="1724939"/>
                <a:chExt cx="843399" cy="983966"/>
              </a:xfrm>
            </p:grpSpPr>
            <p:pic>
              <p:nvPicPr>
                <p:cNvPr id="113" name="Graphic 112">
                  <a:extLst>
                    <a:ext uri="{FF2B5EF4-FFF2-40B4-BE49-F238E27FC236}">
                      <a16:creationId xmlns:a16="http://schemas.microsoft.com/office/drawing/2014/main" id="{BAC397F1-5E8D-47D7-BFAE-A47B27EB46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4597460" y="1724939"/>
                  <a:ext cx="843399" cy="98396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14" name="Graphic 113">
                  <a:extLst>
                    <a:ext uri="{FF2B5EF4-FFF2-40B4-BE49-F238E27FC236}">
                      <a16:creationId xmlns:a16="http://schemas.microsoft.com/office/drawing/2014/main" id="{0A800EC4-D4A9-43CF-952A-B35E64F7B88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 t="10685" b="10685"/>
                <a:stretch/>
              </p:blipFill>
              <p:spPr>
                <a:xfrm>
                  <a:off x="4723538" y="1863350"/>
                  <a:ext cx="568128" cy="446718"/>
                </a:xfrm>
                <a:prstGeom prst="rect">
                  <a:avLst/>
                </a:prstGeom>
              </p:spPr>
            </p:pic>
          </p:grpSp>
          <p:sp>
            <p:nvSpPr>
              <p:cNvPr id="112" name="TextBox 111">
                <a:extLst>
                  <a:ext uri="{FF2B5EF4-FFF2-40B4-BE49-F238E27FC236}">
                    <a16:creationId xmlns:a16="http://schemas.microsoft.com/office/drawing/2014/main" id="{F753F9A8-7156-4CDE-A433-6CF65225193D}"/>
                  </a:ext>
                </a:extLst>
              </p:cNvPr>
              <p:cNvSpPr txBox="1"/>
              <p:nvPr/>
            </p:nvSpPr>
            <p:spPr>
              <a:xfrm>
                <a:off x="1235310" y="2913183"/>
                <a:ext cx="392551" cy="16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675">
                    <a:solidFill>
                      <a:srgbClr val="202192"/>
                    </a:solidFill>
                    <a:latin typeface="+mj-lt"/>
                  </a:rPr>
                  <a:t>Sentry</a:t>
                </a:r>
              </a:p>
            </p:txBody>
          </p:sp>
        </p:grpSp>
      </p:grp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3EBEF7E4-4EE7-4AD2-AC61-D3C1C8ACA60B}"/>
              </a:ext>
            </a:extLst>
          </p:cNvPr>
          <p:cNvGrpSpPr/>
          <p:nvPr/>
        </p:nvGrpSpPr>
        <p:grpSpPr>
          <a:xfrm>
            <a:off x="5252484" y="1478604"/>
            <a:ext cx="1411324" cy="803112"/>
            <a:chOff x="7003311" y="2231185"/>
            <a:chExt cx="1881765" cy="1070816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F1678E5C-873D-4536-AD44-808B60D4E69A}"/>
                </a:ext>
              </a:extLst>
            </p:cNvPr>
            <p:cNvGrpSpPr/>
            <p:nvPr/>
          </p:nvGrpSpPr>
          <p:grpSpPr>
            <a:xfrm>
              <a:off x="7003311" y="2231185"/>
              <a:ext cx="1881765" cy="1070816"/>
              <a:chOff x="851763" y="2231185"/>
              <a:chExt cx="1881765" cy="1070816"/>
            </a:xfrm>
          </p:grpSpPr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1B72D09F-8966-4BA3-80E3-30651D6EE7CF}"/>
                  </a:ext>
                </a:extLst>
              </p:cNvPr>
              <p:cNvSpPr/>
              <p:nvPr/>
            </p:nvSpPr>
            <p:spPr bwMode="auto">
              <a:xfrm>
                <a:off x="851763" y="2315825"/>
                <a:ext cx="1881765" cy="986176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26" name="TextBox 125">
                <a:extLst>
                  <a:ext uri="{FF2B5EF4-FFF2-40B4-BE49-F238E27FC236}">
                    <a16:creationId xmlns:a16="http://schemas.microsoft.com/office/drawing/2014/main" id="{381EB00C-B3E3-470A-B3C4-EB83CDACE86C}"/>
                  </a:ext>
                </a:extLst>
              </p:cNvPr>
              <p:cNvSpPr txBox="1"/>
              <p:nvPr/>
            </p:nvSpPr>
            <p:spPr>
              <a:xfrm>
                <a:off x="2300371" y="2231185"/>
                <a:ext cx="366364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825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Pod</a:t>
                </a:r>
              </a:p>
            </p:txBody>
          </p:sp>
        </p:grp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FD6771CC-4C25-4D77-A4ED-990810AA2E19}"/>
                </a:ext>
              </a:extLst>
            </p:cNvPr>
            <p:cNvSpPr txBox="1"/>
            <p:nvPr/>
          </p:nvSpPr>
          <p:spPr>
            <a:xfrm>
              <a:off x="7077604" y="2524293"/>
              <a:ext cx="958121" cy="553997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r"/>
              <a:r>
                <a:rPr lang="en-US" sz="900">
                  <a:solidFill>
                    <a:srgbClr val="202192"/>
                  </a:solidFill>
                  <a:latin typeface="+mj-lt"/>
                </a:rPr>
                <a:t>Update component</a:t>
              </a:r>
            </a:p>
            <a:p>
              <a:pPr algn="r"/>
              <a:r>
                <a:rPr lang="en-US" sz="900">
                  <a:solidFill>
                    <a:srgbClr val="202192"/>
                  </a:solidFill>
                  <a:latin typeface="+mj-lt"/>
                </a:rPr>
                <a:t>changes</a:t>
              </a:r>
            </a:p>
          </p:txBody>
        </p:sp>
        <p:grpSp>
          <p:nvGrpSpPr>
            <p:cNvPr id="120" name="Group 119">
              <a:extLst>
                <a:ext uri="{FF2B5EF4-FFF2-40B4-BE49-F238E27FC236}">
                  <a16:creationId xmlns:a16="http://schemas.microsoft.com/office/drawing/2014/main" id="{114F9FCA-75D1-4F69-B1CD-F4D6B3E6A2CC}"/>
                </a:ext>
              </a:extLst>
            </p:cNvPr>
            <p:cNvGrpSpPr/>
            <p:nvPr/>
          </p:nvGrpSpPr>
          <p:grpSpPr>
            <a:xfrm>
              <a:off x="8098347" y="2388449"/>
              <a:ext cx="716366" cy="835760"/>
              <a:chOff x="1021444" y="2381230"/>
              <a:chExt cx="843399" cy="983966"/>
            </a:xfrm>
          </p:grpSpPr>
          <p:grpSp>
            <p:nvGrpSpPr>
              <p:cNvPr id="121" name="Group 120">
                <a:extLst>
                  <a:ext uri="{FF2B5EF4-FFF2-40B4-BE49-F238E27FC236}">
                    <a16:creationId xmlns:a16="http://schemas.microsoft.com/office/drawing/2014/main" id="{F3287425-8E3E-4B68-87BE-25D383CEFECE}"/>
                  </a:ext>
                </a:extLst>
              </p:cNvPr>
              <p:cNvGrpSpPr/>
              <p:nvPr/>
            </p:nvGrpSpPr>
            <p:grpSpPr>
              <a:xfrm>
                <a:off x="1021444" y="2381230"/>
                <a:ext cx="843399" cy="983966"/>
                <a:chOff x="4597460" y="1724939"/>
                <a:chExt cx="843399" cy="983966"/>
              </a:xfrm>
            </p:grpSpPr>
            <p:pic>
              <p:nvPicPr>
                <p:cNvPr id="123" name="Graphic 122">
                  <a:extLst>
                    <a:ext uri="{FF2B5EF4-FFF2-40B4-BE49-F238E27FC236}">
                      <a16:creationId xmlns:a16="http://schemas.microsoft.com/office/drawing/2014/main" id="{F92EBF23-AE13-4AF0-8D03-F41126BEEBA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4597460" y="1724939"/>
                  <a:ext cx="843399" cy="983966"/>
                </a:xfrm>
                <a:prstGeom prst="rect">
                  <a:avLst/>
                </a:prstGeom>
                <a:effectLst/>
              </p:spPr>
            </p:pic>
            <p:pic>
              <p:nvPicPr>
                <p:cNvPr id="124" name="Graphic 123">
                  <a:extLst>
                    <a:ext uri="{FF2B5EF4-FFF2-40B4-BE49-F238E27FC236}">
                      <a16:creationId xmlns:a16="http://schemas.microsoft.com/office/drawing/2014/main" id="{0C21ADA4-3F70-4082-9945-4D926C086FB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rcRect t="10685" b="10685"/>
                <a:stretch/>
              </p:blipFill>
              <p:spPr>
                <a:xfrm>
                  <a:off x="4723538" y="1863350"/>
                  <a:ext cx="568128" cy="446718"/>
                </a:xfrm>
                <a:prstGeom prst="rect">
                  <a:avLst/>
                </a:prstGeom>
              </p:spPr>
            </p:pic>
          </p:grp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6E2A7A8-A7C1-47F3-81EC-FDD805AF0DEB}"/>
                  </a:ext>
                </a:extLst>
              </p:cNvPr>
              <p:cNvSpPr txBox="1"/>
              <p:nvPr/>
            </p:nvSpPr>
            <p:spPr>
              <a:xfrm>
                <a:off x="1163595" y="2913183"/>
                <a:ext cx="535983" cy="1630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675">
                    <a:solidFill>
                      <a:srgbClr val="202192"/>
                    </a:solidFill>
                    <a:latin typeface="+mj-lt"/>
                  </a:rPr>
                  <a:t>Operator</a:t>
                </a:r>
              </a:p>
            </p:txBody>
          </p:sp>
        </p:grpSp>
      </p:grpSp>
      <p:grpSp>
        <p:nvGrpSpPr>
          <p:cNvPr id="294" name="Group 293">
            <a:extLst>
              <a:ext uri="{FF2B5EF4-FFF2-40B4-BE49-F238E27FC236}">
                <a16:creationId xmlns:a16="http://schemas.microsoft.com/office/drawing/2014/main" id="{134FF87C-515F-4091-93D0-6DCEC1A34CA0}"/>
              </a:ext>
            </a:extLst>
          </p:cNvPr>
          <p:cNvGrpSpPr/>
          <p:nvPr/>
        </p:nvGrpSpPr>
        <p:grpSpPr>
          <a:xfrm>
            <a:off x="2970175" y="2932416"/>
            <a:ext cx="1323695" cy="1161085"/>
            <a:chOff x="3960234" y="3909889"/>
            <a:chExt cx="1764926" cy="1548113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B80CB3E8-D14B-4A99-BFFA-0BAF79E751F5}"/>
                </a:ext>
              </a:extLst>
            </p:cNvPr>
            <p:cNvGrpSpPr/>
            <p:nvPr/>
          </p:nvGrpSpPr>
          <p:grpSpPr>
            <a:xfrm>
              <a:off x="3960234" y="3909889"/>
              <a:ext cx="1764926" cy="1548113"/>
              <a:chOff x="3786286" y="3842010"/>
              <a:chExt cx="2033322" cy="1548113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DEE5545C-A3D3-40D0-B063-A88D07123B7F}"/>
                  </a:ext>
                </a:extLst>
              </p:cNvPr>
              <p:cNvSpPr/>
              <p:nvPr/>
            </p:nvSpPr>
            <p:spPr bwMode="auto">
              <a:xfrm>
                <a:off x="3786286" y="3926651"/>
                <a:ext cx="2033322" cy="1463472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ash"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6C6133F-A2F2-4F67-82F1-438CA120D430}"/>
                  </a:ext>
                </a:extLst>
              </p:cNvPr>
              <p:cNvSpPr txBox="1"/>
              <p:nvPr/>
            </p:nvSpPr>
            <p:spPr>
              <a:xfrm>
                <a:off x="3880790" y="3842010"/>
                <a:ext cx="466025" cy="1692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 anchor="ctr">
                <a:spAutoFit/>
              </a:bodyPr>
              <a:lstStyle/>
              <a:p>
                <a:pPr algn="ctr"/>
                <a:r>
                  <a:rPr lang="en-US" sz="825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+mj-lt"/>
                  </a:rPr>
                  <a:t>Pod</a:t>
                </a:r>
              </a:p>
            </p:txBody>
          </p:sp>
        </p:grpSp>
        <p:grpSp>
          <p:nvGrpSpPr>
            <p:cNvPr id="27" name="!!AppA">
              <a:extLst>
                <a:ext uri="{FF2B5EF4-FFF2-40B4-BE49-F238E27FC236}">
                  <a16:creationId xmlns:a16="http://schemas.microsoft.com/office/drawing/2014/main" id="{B1687EA3-ABB5-40A7-94A9-2DAB28C7D2B9}"/>
                </a:ext>
              </a:extLst>
            </p:cNvPr>
            <p:cNvGrpSpPr/>
            <p:nvPr/>
          </p:nvGrpSpPr>
          <p:grpSpPr>
            <a:xfrm>
              <a:off x="4282279" y="4082102"/>
              <a:ext cx="1041365" cy="1214927"/>
              <a:chOff x="3444425" y="1954650"/>
              <a:chExt cx="1400539" cy="1633964"/>
            </a:xfrm>
          </p:grpSpPr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6A62726A-05BA-4F16-B476-1482DF273B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rcRect/>
              <a:stretch/>
            </p:blipFill>
            <p:spPr>
              <a:xfrm>
                <a:off x="3444425" y="1954650"/>
                <a:ext cx="1400539" cy="1633964"/>
              </a:xfrm>
              <a:prstGeom prst="rect">
                <a:avLst/>
              </a:prstGeom>
            </p:spPr>
          </p:pic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41F574AA-DE31-4BB1-A298-F3FBF69F81C7}"/>
                  </a:ext>
                </a:extLst>
              </p:cNvPr>
              <p:cNvSpPr txBox="1"/>
              <p:nvPr/>
            </p:nvSpPr>
            <p:spPr>
              <a:xfrm>
                <a:off x="3643746" y="2429761"/>
                <a:ext cx="919043" cy="3311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solidFill>
                      <a:srgbClr val="202192"/>
                    </a:solidFill>
                    <a:latin typeface="+mj-lt"/>
                  </a:rPr>
                  <a:t>My App</a:t>
                </a:r>
              </a:p>
            </p:txBody>
          </p:sp>
        </p:grpSp>
      </p:grpSp>
      <p:grpSp>
        <p:nvGrpSpPr>
          <p:cNvPr id="31" name="!!Sidecar">
            <a:extLst>
              <a:ext uri="{FF2B5EF4-FFF2-40B4-BE49-F238E27FC236}">
                <a16:creationId xmlns:a16="http://schemas.microsoft.com/office/drawing/2014/main" id="{4C671201-AD3B-47DD-B710-8081778AE605}"/>
              </a:ext>
            </a:extLst>
          </p:cNvPr>
          <p:cNvGrpSpPr/>
          <p:nvPr/>
        </p:nvGrpSpPr>
        <p:grpSpPr>
          <a:xfrm>
            <a:off x="3657060" y="3578025"/>
            <a:ext cx="395278" cy="462802"/>
            <a:chOff x="8298598" y="2543027"/>
            <a:chExt cx="1186830" cy="1389573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1CE1E2B-9FF6-403F-9C52-31D03C31D725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05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F7A11A29-4D68-4E29-929D-7A200C31BF73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 sz="1050"/>
            </a:p>
          </p:txBody>
        </p:sp>
        <p:grpSp>
          <p:nvGrpSpPr>
            <p:cNvPr id="34" name="Graphic 11">
              <a:extLst>
                <a:ext uri="{FF2B5EF4-FFF2-40B4-BE49-F238E27FC236}">
                  <a16:creationId xmlns:a16="http://schemas.microsoft.com/office/drawing/2014/main" id="{43E739E8-D06D-4657-BB69-7E806790E281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CA9400E5-B801-44B9-A91E-11B391B51813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E98E1F03-0451-40D6-90EF-88B81B17577E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2880B82E-7193-456C-80EB-89A9F9490211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6EABC74E-B92D-4561-86AB-0B6075184FE4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60FBD218-0932-4E0E-BD1D-E2448E84C2DB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7E7BDF0A-0165-4E6A-9F3C-AED7D71262E7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050"/>
              </a:p>
            </p:txBody>
          </p:sp>
        </p:grpSp>
      </p:grp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D1D7F29-314B-457B-A383-59F57D4C0006}"/>
              </a:ext>
            </a:extLst>
          </p:cNvPr>
          <p:cNvCxnSpPr>
            <a:cxnSpLocks/>
            <a:stCxn id="45" idx="2"/>
            <a:endCxn id="150" idx="1"/>
          </p:cNvCxnSpPr>
          <p:nvPr/>
        </p:nvCxnSpPr>
        <p:spPr>
          <a:xfrm rot="16200000" flipH="1">
            <a:off x="1506826" y="1659135"/>
            <a:ext cx="1583555" cy="2712029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7" name="Straight Arrow Connector 15">
            <a:extLst>
              <a:ext uri="{FF2B5EF4-FFF2-40B4-BE49-F238E27FC236}">
                <a16:creationId xmlns:a16="http://schemas.microsoft.com/office/drawing/2014/main" id="{884FB003-0B80-4EC2-87B8-4C6CEF0493C9}"/>
              </a:ext>
            </a:extLst>
          </p:cNvPr>
          <p:cNvCxnSpPr>
            <a:cxnSpLocks/>
            <a:stCxn id="103" idx="2"/>
            <a:endCxn id="150" idx="1"/>
          </p:cNvCxnSpPr>
          <p:nvPr/>
        </p:nvCxnSpPr>
        <p:spPr>
          <a:xfrm rot="16200000" flipH="1">
            <a:off x="2272954" y="2425261"/>
            <a:ext cx="1583555" cy="1179776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0" name="Straight Arrow Connector 15">
            <a:extLst>
              <a:ext uri="{FF2B5EF4-FFF2-40B4-BE49-F238E27FC236}">
                <a16:creationId xmlns:a16="http://schemas.microsoft.com/office/drawing/2014/main" id="{1B3F5ED6-3884-4E46-91E0-001D70BCB814}"/>
              </a:ext>
            </a:extLst>
          </p:cNvPr>
          <p:cNvCxnSpPr>
            <a:cxnSpLocks/>
            <a:stCxn id="123" idx="2"/>
            <a:endCxn id="150" idx="3"/>
          </p:cNvCxnSpPr>
          <p:nvPr/>
        </p:nvCxnSpPr>
        <p:spPr>
          <a:xfrm rot="5400000">
            <a:off x="4405460" y="1869990"/>
            <a:ext cx="1583555" cy="2290321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3" name="Straight Arrow Connector 15">
            <a:extLst>
              <a:ext uri="{FF2B5EF4-FFF2-40B4-BE49-F238E27FC236}">
                <a16:creationId xmlns:a16="http://schemas.microsoft.com/office/drawing/2014/main" id="{E93D2234-F658-4B51-B425-A5291D014E07}"/>
              </a:ext>
            </a:extLst>
          </p:cNvPr>
          <p:cNvCxnSpPr>
            <a:cxnSpLocks/>
            <a:stCxn id="113" idx="2"/>
            <a:endCxn id="150" idx="3"/>
          </p:cNvCxnSpPr>
          <p:nvPr/>
        </p:nvCxnSpPr>
        <p:spPr>
          <a:xfrm rot="5400000">
            <a:off x="3584232" y="2691218"/>
            <a:ext cx="1583555" cy="647864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6" name="Straight Arrow Connector 1085">
            <a:extLst>
              <a:ext uri="{FF2B5EF4-FFF2-40B4-BE49-F238E27FC236}">
                <a16:creationId xmlns:a16="http://schemas.microsoft.com/office/drawing/2014/main" id="{6502DEB9-F3D7-48D8-BA3D-0F2506CCC9F3}"/>
              </a:ext>
            </a:extLst>
          </p:cNvPr>
          <p:cNvCxnSpPr>
            <a:cxnSpLocks/>
            <a:stCxn id="123" idx="2"/>
            <a:endCxn id="248" idx="1"/>
          </p:cNvCxnSpPr>
          <p:nvPr/>
        </p:nvCxnSpPr>
        <p:spPr>
          <a:xfrm rot="16200000" flipH="1">
            <a:off x="6520175" y="2045595"/>
            <a:ext cx="525739" cy="881293"/>
          </a:xfrm>
          <a:prstGeom prst="bentConnector2">
            <a:avLst/>
          </a:prstGeom>
          <a:ln w="28575">
            <a:solidFill>
              <a:srgbClr val="202192"/>
            </a:solidFill>
            <a:headEnd type="none" w="med" len="med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Straight Arrow Connector 139">
            <a:extLst>
              <a:ext uri="{FF2B5EF4-FFF2-40B4-BE49-F238E27FC236}">
                <a16:creationId xmlns:a16="http://schemas.microsoft.com/office/drawing/2014/main" id="{155AC947-6EFA-4140-A552-8EE5F6CAE20A}"/>
              </a:ext>
            </a:extLst>
          </p:cNvPr>
          <p:cNvCxnSpPr>
            <a:cxnSpLocks/>
            <a:stCxn id="146" idx="1"/>
            <a:endCxn id="150" idx="2"/>
          </p:cNvCxnSpPr>
          <p:nvPr/>
        </p:nvCxnSpPr>
        <p:spPr>
          <a:xfrm rot="10800000">
            <a:off x="3853348" y="4039180"/>
            <a:ext cx="3370343" cy="189316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" name="Rectangle 149">
            <a:extLst>
              <a:ext uri="{FF2B5EF4-FFF2-40B4-BE49-F238E27FC236}">
                <a16:creationId xmlns:a16="http://schemas.microsoft.com/office/drawing/2014/main" id="{C876E559-CE22-4728-A17D-BC8B358E9E8C}"/>
              </a:ext>
            </a:extLst>
          </p:cNvPr>
          <p:cNvSpPr/>
          <p:nvPr/>
        </p:nvSpPr>
        <p:spPr bwMode="auto">
          <a:xfrm>
            <a:off x="3654619" y="3574674"/>
            <a:ext cx="397458" cy="464506"/>
          </a:xfrm>
          <a:prstGeom prst="rect">
            <a:avLst/>
          </a:prstGeom>
          <a:noFill/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</a:pPr>
            <a:endParaRPr lang="en-US" sz="1500" err="1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225" name="Group 224">
            <a:extLst>
              <a:ext uri="{FF2B5EF4-FFF2-40B4-BE49-F238E27FC236}">
                <a16:creationId xmlns:a16="http://schemas.microsoft.com/office/drawing/2014/main" id="{AD4E9470-D4AE-40E0-BECC-A6138C969DD2}"/>
              </a:ext>
            </a:extLst>
          </p:cNvPr>
          <p:cNvGrpSpPr/>
          <p:nvPr/>
        </p:nvGrpSpPr>
        <p:grpSpPr>
          <a:xfrm>
            <a:off x="1896435" y="3908605"/>
            <a:ext cx="926023" cy="396004"/>
            <a:chOff x="1490435" y="5019503"/>
            <a:chExt cx="1234697" cy="528005"/>
          </a:xfrm>
        </p:grpSpPr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8FEFDCEB-B7E5-4035-B87D-56CC884BEB03}"/>
                </a:ext>
              </a:extLst>
            </p:cNvPr>
            <p:cNvSpPr/>
            <p:nvPr/>
          </p:nvSpPr>
          <p:spPr bwMode="auto">
            <a:xfrm>
              <a:off x="1490435" y="5019503"/>
              <a:ext cx="1234697" cy="52800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ysDash"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97" name="TextBox 296">
              <a:extLst>
                <a:ext uri="{FF2B5EF4-FFF2-40B4-BE49-F238E27FC236}">
                  <a16:creationId xmlns:a16="http://schemas.microsoft.com/office/drawing/2014/main" id="{867FB5FD-8F85-45EC-85C2-8A14C3FBE021}"/>
                </a:ext>
              </a:extLst>
            </p:cNvPr>
            <p:cNvSpPr txBox="1"/>
            <p:nvPr/>
          </p:nvSpPr>
          <p:spPr>
            <a:xfrm>
              <a:off x="2017490" y="5191172"/>
              <a:ext cx="661438" cy="184665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900" err="1">
                  <a:solidFill>
                    <a:srgbClr val="326DE6"/>
                  </a:solidFill>
                  <a:latin typeface="+mj-lt"/>
                </a:rPr>
                <a:t>Kubelet</a:t>
              </a:r>
              <a:endParaRPr lang="en-US" sz="900">
                <a:solidFill>
                  <a:srgbClr val="326DE6"/>
                </a:solidFill>
                <a:latin typeface="+mj-lt"/>
              </a:endParaRPr>
            </a:p>
          </p:txBody>
        </p:sp>
        <p:pic>
          <p:nvPicPr>
            <p:cNvPr id="156" name="Graphic 155">
              <a:extLst>
                <a:ext uri="{FF2B5EF4-FFF2-40B4-BE49-F238E27FC236}">
                  <a16:creationId xmlns:a16="http://schemas.microsoft.com/office/drawing/2014/main" id="{494CFB91-D02E-4FAE-A6BF-411166C15FF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r="81424"/>
            <a:stretch/>
          </p:blipFill>
          <p:spPr>
            <a:xfrm>
              <a:off x="1570312" y="5089891"/>
              <a:ext cx="406942" cy="387229"/>
            </a:xfrm>
            <a:prstGeom prst="rect">
              <a:avLst/>
            </a:prstGeom>
          </p:spPr>
        </p:pic>
      </p:grpSp>
      <p:cxnSp>
        <p:nvCxnSpPr>
          <p:cNvPr id="226" name="Straight Arrow Connector 15">
            <a:extLst>
              <a:ext uri="{FF2B5EF4-FFF2-40B4-BE49-F238E27FC236}">
                <a16:creationId xmlns:a16="http://schemas.microsoft.com/office/drawing/2014/main" id="{EFE4240E-3083-432C-A1B0-70319BAE43F5}"/>
              </a:ext>
            </a:extLst>
          </p:cNvPr>
          <p:cNvCxnSpPr>
            <a:cxnSpLocks/>
            <a:stCxn id="303" idx="0"/>
            <a:endCxn id="150" idx="1"/>
          </p:cNvCxnSpPr>
          <p:nvPr/>
        </p:nvCxnSpPr>
        <p:spPr>
          <a:xfrm rot="5400000" flipH="1" flipV="1">
            <a:off x="2956194" y="3210180"/>
            <a:ext cx="101678" cy="1295173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TextBox 233">
            <a:extLst>
              <a:ext uri="{FF2B5EF4-FFF2-40B4-BE49-F238E27FC236}">
                <a16:creationId xmlns:a16="http://schemas.microsoft.com/office/drawing/2014/main" id="{0BE8C16C-B47A-4EAB-B050-A4529F59EA6D}"/>
              </a:ext>
            </a:extLst>
          </p:cNvPr>
          <p:cNvSpPr txBox="1"/>
          <p:nvPr/>
        </p:nvSpPr>
        <p:spPr>
          <a:xfrm>
            <a:off x="4723149" y="4051042"/>
            <a:ext cx="1480604" cy="121252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788">
                <a:latin typeface="+mj-lt"/>
              </a:rPr>
              <a:t>Use components</a:t>
            </a:r>
          </a:p>
        </p:txBody>
      </p:sp>
      <p:sp>
        <p:nvSpPr>
          <p:cNvPr id="321" name="TextBox 320">
            <a:extLst>
              <a:ext uri="{FF2B5EF4-FFF2-40B4-BE49-F238E27FC236}">
                <a16:creationId xmlns:a16="http://schemas.microsoft.com/office/drawing/2014/main" id="{C98D7919-13EA-4C06-9153-C2B0B80C9C97}"/>
              </a:ext>
            </a:extLst>
          </p:cNvPr>
          <p:cNvSpPr txBox="1"/>
          <p:nvPr/>
        </p:nvSpPr>
        <p:spPr>
          <a:xfrm>
            <a:off x="2554681" y="2413551"/>
            <a:ext cx="933356" cy="4103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450"/>
              </a:spcAft>
            </a:pPr>
            <a:r>
              <a:rPr lang="en-US" sz="750">
                <a:latin typeface="+mj-lt"/>
              </a:rPr>
              <a:t>Inject Dapr sidecar into annotated pods</a:t>
            </a:r>
          </a:p>
          <a:p>
            <a:pPr>
              <a:spcAft>
                <a:spcPts val="450"/>
              </a:spcAft>
            </a:pPr>
            <a:r>
              <a:rPr lang="en-US" sz="750">
                <a:latin typeface="+mj-lt"/>
              </a:rPr>
              <a:t>Inject env variables</a:t>
            </a:r>
          </a:p>
        </p:txBody>
      </p:sp>
      <p:sp>
        <p:nvSpPr>
          <p:cNvPr id="322" name="TextBox 321">
            <a:extLst>
              <a:ext uri="{FF2B5EF4-FFF2-40B4-BE49-F238E27FC236}">
                <a16:creationId xmlns:a16="http://schemas.microsoft.com/office/drawing/2014/main" id="{25441865-58DC-40D7-A4D4-E943E3701EDB}"/>
              </a:ext>
            </a:extLst>
          </p:cNvPr>
          <p:cNvSpPr txBox="1"/>
          <p:nvPr/>
        </p:nvSpPr>
        <p:spPr>
          <a:xfrm>
            <a:off x="3670564" y="2410380"/>
            <a:ext cx="942068" cy="4103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spcAft>
                <a:spcPts val="450"/>
              </a:spcAft>
            </a:pPr>
            <a:r>
              <a:rPr lang="en-US" sz="750">
                <a:latin typeface="+mj-lt"/>
              </a:rPr>
              <a:t>Manage </a:t>
            </a:r>
            <a:r>
              <a:rPr lang="en-US" sz="750" err="1">
                <a:latin typeface="+mj-lt"/>
              </a:rPr>
              <a:t>mTLS</a:t>
            </a:r>
            <a:r>
              <a:rPr lang="en-US" sz="750">
                <a:latin typeface="+mj-lt"/>
              </a:rPr>
              <a:t> between services</a:t>
            </a:r>
          </a:p>
          <a:p>
            <a:pPr algn="r">
              <a:spcAft>
                <a:spcPts val="450"/>
              </a:spcAft>
            </a:pPr>
            <a:r>
              <a:rPr lang="en-US" sz="750">
                <a:latin typeface="+mj-lt"/>
              </a:rPr>
              <a:t>Assign </a:t>
            </a:r>
            <a:r>
              <a:rPr lang="en-US" sz="750" err="1">
                <a:latin typeface="+mj-lt"/>
              </a:rPr>
              <a:t>spiffe</a:t>
            </a:r>
            <a:r>
              <a:rPr lang="en-US" sz="750">
                <a:latin typeface="+mj-lt"/>
              </a:rPr>
              <a:t> identity</a:t>
            </a:r>
          </a:p>
        </p:txBody>
      </p:sp>
      <p:sp>
        <p:nvSpPr>
          <p:cNvPr id="323" name="TextBox 322">
            <a:extLst>
              <a:ext uri="{FF2B5EF4-FFF2-40B4-BE49-F238E27FC236}">
                <a16:creationId xmlns:a16="http://schemas.microsoft.com/office/drawing/2014/main" id="{2E72F70C-8B18-42F0-AE5D-701FAA047164}"/>
              </a:ext>
            </a:extLst>
          </p:cNvPr>
          <p:cNvSpPr txBox="1"/>
          <p:nvPr/>
        </p:nvSpPr>
        <p:spPr>
          <a:xfrm>
            <a:off x="1031384" y="2416331"/>
            <a:ext cx="1236884" cy="2308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spcAft>
                <a:spcPts val="450"/>
              </a:spcAft>
            </a:pPr>
            <a:r>
              <a:rPr lang="en-US" sz="750">
                <a:latin typeface="+mj-lt"/>
              </a:rPr>
              <a:t>Create mapping table of actor instances to pods</a:t>
            </a:r>
          </a:p>
        </p:txBody>
      </p:sp>
      <p:sp>
        <p:nvSpPr>
          <p:cNvPr id="324" name="TextBox 323">
            <a:extLst>
              <a:ext uri="{FF2B5EF4-FFF2-40B4-BE49-F238E27FC236}">
                <a16:creationId xmlns:a16="http://schemas.microsoft.com/office/drawing/2014/main" id="{61AE114D-E3A9-4F4A-8BD7-116ACFC0AC8B}"/>
              </a:ext>
            </a:extLst>
          </p:cNvPr>
          <p:cNvSpPr txBox="1"/>
          <p:nvPr/>
        </p:nvSpPr>
        <p:spPr>
          <a:xfrm>
            <a:off x="4956811" y="2416332"/>
            <a:ext cx="1296881" cy="41036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spcAft>
                <a:spcPts val="450"/>
              </a:spcAft>
            </a:pPr>
            <a:r>
              <a:rPr lang="en-US" sz="750">
                <a:latin typeface="+mj-lt"/>
              </a:rPr>
              <a:t>Manage component updates</a:t>
            </a:r>
          </a:p>
          <a:p>
            <a:pPr algn="r"/>
            <a:r>
              <a:rPr lang="en-US" sz="750">
                <a:latin typeface="+mj-lt"/>
              </a:rPr>
              <a:t>Manage Kubernetes</a:t>
            </a:r>
          </a:p>
          <a:p>
            <a:pPr algn="r">
              <a:spcAft>
                <a:spcPts val="450"/>
              </a:spcAft>
            </a:pPr>
            <a:r>
              <a:rPr lang="en-US" sz="750">
                <a:latin typeface="+mj-lt"/>
              </a:rPr>
              <a:t>service endpoints</a:t>
            </a:r>
          </a:p>
        </p:txBody>
      </p:sp>
      <p:sp>
        <p:nvSpPr>
          <p:cNvPr id="325" name="TextBox 324">
            <a:extLst>
              <a:ext uri="{FF2B5EF4-FFF2-40B4-BE49-F238E27FC236}">
                <a16:creationId xmlns:a16="http://schemas.microsoft.com/office/drawing/2014/main" id="{8DF08C46-3071-441A-AAFC-AACC81A9E2FF}"/>
              </a:ext>
            </a:extLst>
          </p:cNvPr>
          <p:cNvSpPr txBox="1"/>
          <p:nvPr/>
        </p:nvSpPr>
        <p:spPr>
          <a:xfrm>
            <a:off x="554509" y="3932017"/>
            <a:ext cx="1265456" cy="346249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r">
              <a:spcAft>
                <a:spcPts val="450"/>
              </a:spcAft>
            </a:pPr>
            <a:r>
              <a:rPr lang="en-US" sz="750">
                <a:latin typeface="+mj-lt"/>
              </a:rPr>
              <a:t>Readiness and Liveness probe on </a:t>
            </a:r>
            <a:r>
              <a:rPr lang="en-US" sz="750" err="1">
                <a:latin typeface="+mj-lt"/>
              </a:rPr>
              <a:t>healthz</a:t>
            </a:r>
            <a:r>
              <a:rPr lang="en-US" sz="750">
                <a:latin typeface="+mj-lt"/>
              </a:rPr>
              <a:t> API to determine Dapr health state</a:t>
            </a:r>
          </a:p>
        </p:txBody>
      </p:sp>
      <p:grpSp>
        <p:nvGrpSpPr>
          <p:cNvPr id="292" name="Group 291">
            <a:extLst>
              <a:ext uri="{FF2B5EF4-FFF2-40B4-BE49-F238E27FC236}">
                <a16:creationId xmlns:a16="http://schemas.microsoft.com/office/drawing/2014/main" id="{AB963488-F637-4237-BD1C-7D999D988358}"/>
              </a:ext>
            </a:extLst>
          </p:cNvPr>
          <p:cNvGrpSpPr/>
          <p:nvPr/>
        </p:nvGrpSpPr>
        <p:grpSpPr>
          <a:xfrm>
            <a:off x="7344380" y="959533"/>
            <a:ext cx="1598255" cy="3853244"/>
            <a:chOff x="9792507" y="1279377"/>
            <a:chExt cx="2131007" cy="5137659"/>
          </a:xfrm>
        </p:grpSpPr>
        <p:grpSp>
          <p:nvGrpSpPr>
            <p:cNvPr id="1060" name="Group 1059">
              <a:extLst>
                <a:ext uri="{FF2B5EF4-FFF2-40B4-BE49-F238E27FC236}">
                  <a16:creationId xmlns:a16="http://schemas.microsoft.com/office/drawing/2014/main" id="{FFA432DE-37CB-41F3-81E9-F6951C197BE9}"/>
                </a:ext>
              </a:extLst>
            </p:cNvPr>
            <p:cNvGrpSpPr/>
            <p:nvPr/>
          </p:nvGrpSpPr>
          <p:grpSpPr>
            <a:xfrm>
              <a:off x="10203788" y="1882310"/>
              <a:ext cx="1718387" cy="639938"/>
              <a:chOff x="9924112" y="485174"/>
              <a:chExt cx="1718387" cy="639938"/>
            </a:xfrm>
          </p:grpSpPr>
          <p:sp>
            <p:nvSpPr>
              <p:cNvPr id="158" name="Rounded Rectangle 5">
                <a:extLst>
                  <a:ext uri="{FF2B5EF4-FFF2-40B4-BE49-F238E27FC236}">
                    <a16:creationId xmlns:a16="http://schemas.microsoft.com/office/drawing/2014/main" id="{BA9645D7-0D59-434A-91AE-BA3593D20FAB}"/>
                  </a:ext>
                </a:extLst>
              </p:cNvPr>
              <p:cNvSpPr/>
              <p:nvPr/>
            </p:nvSpPr>
            <p:spPr bwMode="auto">
              <a:xfrm>
                <a:off x="9924112" y="485174"/>
                <a:ext cx="1718387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State Stores</a:t>
                </a:r>
              </a:p>
            </p:txBody>
          </p:sp>
          <p:pic>
            <p:nvPicPr>
              <p:cNvPr id="159" name="Graphic 158">
                <a:extLst>
                  <a:ext uri="{FF2B5EF4-FFF2-40B4-BE49-F238E27FC236}">
                    <a16:creationId xmlns:a16="http://schemas.microsoft.com/office/drawing/2014/main" id="{AD2A4E35-67B0-4701-97A7-D2D1FB6C08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/>
              </a:stretch>
            </p:blipFill>
            <p:spPr>
              <a:xfrm>
                <a:off x="10102326" y="563829"/>
                <a:ext cx="298842" cy="489176"/>
              </a:xfrm>
              <a:prstGeom prst="rect">
                <a:avLst/>
              </a:prstGeom>
            </p:spPr>
          </p:pic>
        </p:grpSp>
        <p:grpSp>
          <p:nvGrpSpPr>
            <p:cNvPr id="1059" name="Group 1058">
              <a:extLst>
                <a:ext uri="{FF2B5EF4-FFF2-40B4-BE49-F238E27FC236}">
                  <a16:creationId xmlns:a16="http://schemas.microsoft.com/office/drawing/2014/main" id="{EBA44D46-16FE-4525-AED9-9EF0301A8B39}"/>
                </a:ext>
              </a:extLst>
            </p:cNvPr>
            <p:cNvGrpSpPr/>
            <p:nvPr/>
          </p:nvGrpSpPr>
          <p:grpSpPr>
            <a:xfrm>
              <a:off x="10203788" y="2856007"/>
              <a:ext cx="1718388" cy="639938"/>
              <a:chOff x="9924112" y="1688138"/>
              <a:chExt cx="1718388" cy="639938"/>
            </a:xfrm>
          </p:grpSpPr>
          <p:sp>
            <p:nvSpPr>
              <p:cNvPr id="162" name="Rounded Rectangle 5">
                <a:extLst>
                  <a:ext uri="{FF2B5EF4-FFF2-40B4-BE49-F238E27FC236}">
                    <a16:creationId xmlns:a16="http://schemas.microsoft.com/office/drawing/2014/main" id="{056D3D50-74A7-448D-9E20-DB499836AC6D}"/>
                  </a:ext>
                </a:extLst>
              </p:cNvPr>
              <p:cNvSpPr/>
              <p:nvPr/>
            </p:nvSpPr>
            <p:spPr bwMode="auto">
              <a:xfrm>
                <a:off x="9924112" y="1688138"/>
                <a:ext cx="1718388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Pub/Sub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</a:p>
            </p:txBody>
          </p:sp>
          <p:pic>
            <p:nvPicPr>
              <p:cNvPr id="163" name="Graphic 162">
                <a:extLst>
                  <a:ext uri="{FF2B5EF4-FFF2-40B4-BE49-F238E27FC236}">
                    <a16:creationId xmlns:a16="http://schemas.microsoft.com/office/drawing/2014/main" id="{BC83B533-CA37-4431-B870-05708BB369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8"/>
                  </a:ext>
                </a:extLst>
              </a:blip>
              <a:srcRect/>
              <a:stretch/>
            </p:blipFill>
            <p:spPr>
              <a:xfrm>
                <a:off x="10036536" y="1910025"/>
                <a:ext cx="430421" cy="218797"/>
              </a:xfrm>
              <a:prstGeom prst="rect">
                <a:avLst/>
              </a:prstGeom>
            </p:spPr>
          </p:pic>
        </p:grpSp>
        <p:grpSp>
          <p:nvGrpSpPr>
            <p:cNvPr id="1057" name="Group 1056">
              <a:extLst>
                <a:ext uri="{FF2B5EF4-FFF2-40B4-BE49-F238E27FC236}">
                  <a16:creationId xmlns:a16="http://schemas.microsoft.com/office/drawing/2014/main" id="{340D0D5B-2DD9-4F12-9866-0D7ED838CDCC}"/>
                </a:ext>
              </a:extLst>
            </p:cNvPr>
            <p:cNvGrpSpPr/>
            <p:nvPr/>
          </p:nvGrpSpPr>
          <p:grpSpPr>
            <a:xfrm>
              <a:off x="10203788" y="4803401"/>
              <a:ext cx="1719726" cy="639938"/>
              <a:chOff x="9922477" y="4094066"/>
              <a:chExt cx="1719726" cy="639938"/>
            </a:xfrm>
          </p:grpSpPr>
          <p:sp>
            <p:nvSpPr>
              <p:cNvPr id="165" name="Rounded Rectangle 5">
                <a:extLst>
                  <a:ext uri="{FF2B5EF4-FFF2-40B4-BE49-F238E27FC236}">
                    <a16:creationId xmlns:a16="http://schemas.microsoft.com/office/drawing/2014/main" id="{E8F364FD-5BD4-46E0-8197-610DAFF79B54}"/>
                  </a:ext>
                </a:extLst>
              </p:cNvPr>
              <p:cNvSpPr/>
              <p:nvPr/>
            </p:nvSpPr>
            <p:spPr bwMode="auto">
              <a:xfrm>
                <a:off x="9922477" y="4094066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Secret Stores</a:t>
                </a:r>
              </a:p>
            </p:txBody>
          </p:sp>
          <p:pic>
            <p:nvPicPr>
              <p:cNvPr id="166" name="Graphic 165">
                <a:extLst>
                  <a:ext uri="{FF2B5EF4-FFF2-40B4-BE49-F238E27FC236}">
                    <a16:creationId xmlns:a16="http://schemas.microsoft.com/office/drawing/2014/main" id="{B4C895EE-2FF2-465F-9A4D-FC2C0976D5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rcRect/>
              <a:stretch/>
            </p:blipFill>
            <p:spPr>
              <a:xfrm>
                <a:off x="10054571" y="4204576"/>
                <a:ext cx="352530" cy="441552"/>
              </a:xfrm>
              <a:prstGeom prst="rect">
                <a:avLst/>
              </a:prstGeom>
            </p:spPr>
          </p:pic>
        </p:grpSp>
        <p:grpSp>
          <p:nvGrpSpPr>
            <p:cNvPr id="1058" name="Group 1057">
              <a:extLst>
                <a:ext uri="{FF2B5EF4-FFF2-40B4-BE49-F238E27FC236}">
                  <a16:creationId xmlns:a16="http://schemas.microsoft.com/office/drawing/2014/main" id="{10789EBD-F301-4C30-B05D-996BFE0FF967}"/>
                </a:ext>
              </a:extLst>
            </p:cNvPr>
            <p:cNvGrpSpPr/>
            <p:nvPr/>
          </p:nvGrpSpPr>
          <p:grpSpPr>
            <a:xfrm>
              <a:off x="10203788" y="3829704"/>
              <a:ext cx="1719726" cy="639938"/>
              <a:chOff x="9922479" y="2891102"/>
              <a:chExt cx="1719726" cy="639938"/>
            </a:xfrm>
          </p:grpSpPr>
          <p:sp>
            <p:nvSpPr>
              <p:cNvPr id="168" name="Rounded Rectangle 5">
                <a:extLst>
                  <a:ext uri="{FF2B5EF4-FFF2-40B4-BE49-F238E27FC236}">
                    <a16:creationId xmlns:a16="http://schemas.microsoft.com/office/drawing/2014/main" id="{2F28B1D0-DEF5-459D-90B1-A300FD886FBD}"/>
                  </a:ext>
                </a:extLst>
              </p:cNvPr>
              <p:cNvSpPr/>
              <p:nvPr/>
            </p:nvSpPr>
            <p:spPr bwMode="auto">
              <a:xfrm>
                <a:off x="9922479" y="2891102"/>
                <a:ext cx="1719726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Bindings</a:t>
                </a:r>
              </a:p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&amp; Triggers</a:t>
                </a:r>
              </a:p>
            </p:txBody>
          </p:sp>
          <p:pic>
            <p:nvPicPr>
              <p:cNvPr id="169" name="Graphic 168">
                <a:extLst>
                  <a:ext uri="{FF2B5EF4-FFF2-40B4-BE49-F238E27FC236}">
                    <a16:creationId xmlns:a16="http://schemas.microsoft.com/office/drawing/2014/main" id="{690873B7-8F57-4D0C-A1F8-40DC6F36920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rcRect/>
              <a:stretch/>
            </p:blipFill>
            <p:spPr>
              <a:xfrm>
                <a:off x="9986967" y="3030645"/>
                <a:ext cx="479990" cy="383486"/>
              </a:xfrm>
              <a:prstGeom prst="rect">
                <a:avLst/>
              </a:prstGeom>
            </p:spPr>
          </p:pic>
        </p:grpSp>
        <p:grpSp>
          <p:nvGrpSpPr>
            <p:cNvPr id="1056" name="Group 1055">
              <a:extLst>
                <a:ext uri="{FF2B5EF4-FFF2-40B4-BE49-F238E27FC236}">
                  <a16:creationId xmlns:a16="http://schemas.microsoft.com/office/drawing/2014/main" id="{79B03E2E-C2E9-4E46-B4C5-95087A0496DD}"/>
                </a:ext>
              </a:extLst>
            </p:cNvPr>
            <p:cNvGrpSpPr/>
            <p:nvPr/>
          </p:nvGrpSpPr>
          <p:grpSpPr>
            <a:xfrm>
              <a:off x="10205129" y="5777098"/>
              <a:ext cx="1718385" cy="639938"/>
              <a:chOff x="9924113" y="5297029"/>
              <a:chExt cx="1718385" cy="639938"/>
            </a:xfrm>
          </p:grpSpPr>
          <p:sp>
            <p:nvSpPr>
              <p:cNvPr id="171" name="Rounded Rectangle 5">
                <a:extLst>
                  <a:ext uri="{FF2B5EF4-FFF2-40B4-BE49-F238E27FC236}">
                    <a16:creationId xmlns:a16="http://schemas.microsoft.com/office/drawing/2014/main" id="{196AB0AC-4129-499C-8D47-BEBA5E8C1DCF}"/>
                  </a:ext>
                </a:extLst>
              </p:cNvPr>
              <p:cNvSpPr/>
              <p:nvPr/>
            </p:nvSpPr>
            <p:spPr bwMode="auto">
              <a:xfrm>
                <a:off x="9924113" y="5297029"/>
                <a:ext cx="1718385" cy="63993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48006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en-US" sz="900">
                    <a:solidFill>
                      <a:srgbClr val="000000"/>
                    </a:solidFill>
                    <a:latin typeface="Segoe UI Semibold"/>
                  </a:rPr>
                  <a:t>Observability</a:t>
                </a:r>
              </a:p>
            </p:txBody>
          </p:sp>
          <p:pic>
            <p:nvPicPr>
              <p:cNvPr id="172" name="Graphic 171">
                <a:extLst>
                  <a:ext uri="{FF2B5EF4-FFF2-40B4-BE49-F238E27FC236}">
                    <a16:creationId xmlns:a16="http://schemas.microsoft.com/office/drawing/2014/main" id="{4F9F7D48-08F4-4479-8181-386E628B69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rcRect/>
              <a:stretch/>
            </p:blipFill>
            <p:spPr>
              <a:xfrm>
                <a:off x="10008418" y="5403615"/>
                <a:ext cx="486655" cy="416934"/>
              </a:xfrm>
              <a:prstGeom prst="rect">
                <a:avLst/>
              </a:prstGeom>
            </p:spPr>
          </p:pic>
        </p:grpSp>
        <p:sp>
          <p:nvSpPr>
            <p:cNvPr id="235" name="TextBox 234">
              <a:extLst>
                <a:ext uri="{FF2B5EF4-FFF2-40B4-BE49-F238E27FC236}">
                  <a16:creationId xmlns:a16="http://schemas.microsoft.com/office/drawing/2014/main" id="{DF9191E3-93ED-4F24-A0A9-9856B37A0AD1}"/>
                </a:ext>
              </a:extLst>
            </p:cNvPr>
            <p:cNvSpPr txBox="1"/>
            <p:nvPr/>
          </p:nvSpPr>
          <p:spPr>
            <a:xfrm>
              <a:off x="9792507" y="1279377"/>
              <a:ext cx="2086041" cy="30777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>
                  <a:solidFill>
                    <a:srgbClr val="202192"/>
                  </a:solidFill>
                  <a:latin typeface="+mj-lt"/>
                </a:rPr>
                <a:t>Dapr Components</a:t>
              </a:r>
            </a:p>
          </p:txBody>
        </p:sp>
      </p:grpSp>
      <p:grpSp>
        <p:nvGrpSpPr>
          <p:cNvPr id="291" name="Group 290">
            <a:extLst>
              <a:ext uri="{FF2B5EF4-FFF2-40B4-BE49-F238E27FC236}">
                <a16:creationId xmlns:a16="http://schemas.microsoft.com/office/drawing/2014/main" id="{BFCB548C-A875-4F0A-A0B4-C1FD4CF1988D}"/>
              </a:ext>
            </a:extLst>
          </p:cNvPr>
          <p:cNvGrpSpPr/>
          <p:nvPr/>
        </p:nvGrpSpPr>
        <p:grpSpPr>
          <a:xfrm>
            <a:off x="7223690" y="1575785"/>
            <a:ext cx="430157" cy="3077373"/>
            <a:chOff x="9631587" y="2101046"/>
            <a:chExt cx="573542" cy="4103164"/>
          </a:xfrm>
        </p:grpSpPr>
        <p:cxnSp>
          <p:nvCxnSpPr>
            <p:cNvPr id="160" name="Straight Arrow Connector 159">
              <a:extLst>
                <a:ext uri="{FF2B5EF4-FFF2-40B4-BE49-F238E27FC236}">
                  <a16:creationId xmlns:a16="http://schemas.microsoft.com/office/drawing/2014/main" id="{00A81661-191A-4D25-B068-105B49F59D6A}"/>
                </a:ext>
              </a:extLst>
            </p:cNvPr>
            <p:cNvCxnSpPr>
              <a:cxnSpLocks/>
              <a:stCxn id="158" idx="1"/>
              <a:endCxn id="211" idx="6"/>
            </p:cNvCxnSpPr>
            <p:nvPr/>
          </p:nvCxnSpPr>
          <p:spPr>
            <a:xfrm flipH="1">
              <a:off x="9949849" y="2202279"/>
              <a:ext cx="253939" cy="95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3" name="Rectangle 28">
              <a:extLst>
                <a:ext uri="{FF2B5EF4-FFF2-40B4-BE49-F238E27FC236}">
                  <a16:creationId xmlns:a16="http://schemas.microsoft.com/office/drawing/2014/main" id="{BAB18575-4609-45A9-B77B-CA0AE8657091}"/>
                </a:ext>
              </a:extLst>
            </p:cNvPr>
            <p:cNvSpPr/>
            <p:nvPr/>
          </p:nvSpPr>
          <p:spPr bwMode="auto">
            <a:xfrm rot="5400000">
              <a:off x="7773621" y="4066357"/>
              <a:ext cx="3899750" cy="182416"/>
            </a:xfrm>
            <a:custGeom>
              <a:avLst/>
              <a:gdLst>
                <a:gd name="connsiteX0" fmla="*/ 0 w 4891229"/>
                <a:gd name="connsiteY0" fmla="*/ 0 h 2229188"/>
                <a:gd name="connsiteX1" fmla="*/ 4891229 w 4891229"/>
                <a:gd name="connsiteY1" fmla="*/ 0 h 2229188"/>
                <a:gd name="connsiteX2" fmla="*/ 4891229 w 4891229"/>
                <a:gd name="connsiteY2" fmla="*/ 2229188 h 2229188"/>
                <a:gd name="connsiteX3" fmla="*/ 0 w 4891229"/>
                <a:gd name="connsiteY3" fmla="*/ 2229188 h 2229188"/>
                <a:gd name="connsiteX4" fmla="*/ 0 w 4891229"/>
                <a:gd name="connsiteY4" fmla="*/ 0 h 2229188"/>
                <a:gd name="connsiteX0" fmla="*/ 4891229 w 4982669"/>
                <a:gd name="connsiteY0" fmla="*/ 0 h 2229188"/>
                <a:gd name="connsiteX1" fmla="*/ 4891229 w 4982669"/>
                <a:gd name="connsiteY1" fmla="*/ 2229188 h 2229188"/>
                <a:gd name="connsiteX2" fmla="*/ 0 w 4982669"/>
                <a:gd name="connsiteY2" fmla="*/ 2229188 h 2229188"/>
                <a:gd name="connsiteX3" fmla="*/ 0 w 4982669"/>
                <a:gd name="connsiteY3" fmla="*/ 0 h 2229188"/>
                <a:gd name="connsiteX4" fmla="*/ 4982669 w 4982669"/>
                <a:gd name="connsiteY4" fmla="*/ 91440 h 2229188"/>
                <a:gd name="connsiteX0" fmla="*/ 4891229 w 4891229"/>
                <a:gd name="connsiteY0" fmla="*/ 0 h 2229188"/>
                <a:gd name="connsiteX1" fmla="*/ 4891229 w 4891229"/>
                <a:gd name="connsiteY1" fmla="*/ 2229188 h 2229188"/>
                <a:gd name="connsiteX2" fmla="*/ 0 w 4891229"/>
                <a:gd name="connsiteY2" fmla="*/ 2229188 h 2229188"/>
                <a:gd name="connsiteX3" fmla="*/ 0 w 4891229"/>
                <a:gd name="connsiteY3" fmla="*/ 0 h 22291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91229" h="2229188">
                  <a:moveTo>
                    <a:pt x="4891229" y="0"/>
                  </a:moveTo>
                  <a:lnTo>
                    <a:pt x="4891229" y="2229188"/>
                  </a:lnTo>
                  <a:lnTo>
                    <a:pt x="0" y="2229188"/>
                  </a:lnTo>
                  <a:lnTo>
                    <a:pt x="0" y="0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74" name="Straight Arrow Connector 173">
              <a:extLst>
                <a:ext uri="{FF2B5EF4-FFF2-40B4-BE49-F238E27FC236}">
                  <a16:creationId xmlns:a16="http://schemas.microsoft.com/office/drawing/2014/main" id="{CB454E21-3715-4291-AE21-CC54AA463159}"/>
                </a:ext>
              </a:extLst>
            </p:cNvPr>
            <p:cNvCxnSpPr>
              <a:cxnSpLocks/>
              <a:endCxn id="214" idx="3"/>
            </p:cNvCxnSpPr>
            <p:nvPr/>
          </p:nvCxnSpPr>
          <p:spPr>
            <a:xfrm>
              <a:off x="9632288" y="3175976"/>
              <a:ext cx="175815" cy="38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Arrow Connector 174">
              <a:extLst>
                <a:ext uri="{FF2B5EF4-FFF2-40B4-BE49-F238E27FC236}">
                  <a16:creationId xmlns:a16="http://schemas.microsoft.com/office/drawing/2014/main" id="{4DF0DDDA-8862-4FAC-B0C9-5E25AF7F0B80}"/>
                </a:ext>
              </a:extLst>
            </p:cNvPr>
            <p:cNvCxnSpPr>
              <a:cxnSpLocks/>
              <a:endCxn id="218" idx="3"/>
            </p:cNvCxnSpPr>
            <p:nvPr/>
          </p:nvCxnSpPr>
          <p:spPr>
            <a:xfrm>
              <a:off x="9642237" y="5118669"/>
              <a:ext cx="169213" cy="426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3ABAB2ED-69BA-4CB4-AFCA-D2329A1ABAFE}"/>
                </a:ext>
              </a:extLst>
            </p:cNvPr>
            <p:cNvGrpSpPr/>
            <p:nvPr/>
          </p:nvGrpSpPr>
          <p:grpSpPr>
            <a:xfrm>
              <a:off x="9808103" y="4048042"/>
              <a:ext cx="188418" cy="204368"/>
              <a:chOff x="6207667" y="1018040"/>
              <a:chExt cx="248285" cy="269304"/>
            </a:xfrm>
          </p:grpSpPr>
          <p:sp>
            <p:nvSpPr>
              <p:cNvPr id="206" name="Freeform: Shape 205">
                <a:extLst>
                  <a:ext uri="{FF2B5EF4-FFF2-40B4-BE49-F238E27FC236}">
                    <a16:creationId xmlns:a16="http://schemas.microsoft.com/office/drawing/2014/main" id="{E8851341-80EB-415E-9FCC-E4D7EB947B78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07" name="Oval 206">
                <a:extLst>
                  <a:ext uri="{FF2B5EF4-FFF2-40B4-BE49-F238E27FC236}">
                    <a16:creationId xmlns:a16="http://schemas.microsoft.com/office/drawing/2014/main" id="{1A4ABC18-317B-4DD7-9AA8-57951E8C8742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08" name="Group 207">
              <a:extLst>
                <a:ext uri="{FF2B5EF4-FFF2-40B4-BE49-F238E27FC236}">
                  <a16:creationId xmlns:a16="http://schemas.microsoft.com/office/drawing/2014/main" id="{7DFC6B72-D1CB-40B0-BAF6-57B8305C7381}"/>
                </a:ext>
              </a:extLst>
            </p:cNvPr>
            <p:cNvGrpSpPr/>
            <p:nvPr/>
          </p:nvGrpSpPr>
          <p:grpSpPr>
            <a:xfrm>
              <a:off x="9808103" y="2101046"/>
              <a:ext cx="188418" cy="204368"/>
              <a:chOff x="6207667" y="1018040"/>
              <a:chExt cx="248285" cy="269304"/>
            </a:xfrm>
          </p:grpSpPr>
          <p:sp>
            <p:nvSpPr>
              <p:cNvPr id="210" name="Freeform: Shape 209">
                <a:extLst>
                  <a:ext uri="{FF2B5EF4-FFF2-40B4-BE49-F238E27FC236}">
                    <a16:creationId xmlns:a16="http://schemas.microsoft.com/office/drawing/2014/main" id="{9C68F00B-2A92-4193-B941-E01CE971DB42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1" name="Oval 210">
                <a:extLst>
                  <a:ext uri="{FF2B5EF4-FFF2-40B4-BE49-F238E27FC236}">
                    <a16:creationId xmlns:a16="http://schemas.microsoft.com/office/drawing/2014/main" id="{A085A0D3-82B4-45FE-9A68-A2DD9A3E0F70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E6FEEE8F-F388-48C4-9DC8-9BEB280FE0CC}"/>
                </a:ext>
              </a:extLst>
            </p:cNvPr>
            <p:cNvGrpSpPr/>
            <p:nvPr/>
          </p:nvGrpSpPr>
          <p:grpSpPr>
            <a:xfrm>
              <a:off x="9808103" y="3074176"/>
              <a:ext cx="188418" cy="204368"/>
              <a:chOff x="6207667" y="1018040"/>
              <a:chExt cx="248285" cy="269304"/>
            </a:xfrm>
          </p:grpSpPr>
          <p:sp>
            <p:nvSpPr>
              <p:cNvPr id="214" name="Freeform: Shape 213">
                <a:extLst>
                  <a:ext uri="{FF2B5EF4-FFF2-40B4-BE49-F238E27FC236}">
                    <a16:creationId xmlns:a16="http://schemas.microsoft.com/office/drawing/2014/main" id="{D5A58F04-72D3-441E-B9EC-81BFF8EA3E92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5" name="Oval 214">
                <a:extLst>
                  <a:ext uri="{FF2B5EF4-FFF2-40B4-BE49-F238E27FC236}">
                    <a16:creationId xmlns:a16="http://schemas.microsoft.com/office/drawing/2014/main" id="{300B673E-A37B-4686-B38F-1DFBC7410C23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2B8273E3-FB2C-492F-AFC1-44EBCB6F3FED}"/>
                </a:ext>
              </a:extLst>
            </p:cNvPr>
            <p:cNvGrpSpPr/>
            <p:nvPr/>
          </p:nvGrpSpPr>
          <p:grpSpPr>
            <a:xfrm>
              <a:off x="9811450" y="5020749"/>
              <a:ext cx="188418" cy="204368"/>
              <a:chOff x="6207667" y="1018040"/>
              <a:chExt cx="248285" cy="269304"/>
            </a:xfrm>
          </p:grpSpPr>
          <p:sp>
            <p:nvSpPr>
              <p:cNvPr id="218" name="Freeform: Shape 217">
                <a:extLst>
                  <a:ext uri="{FF2B5EF4-FFF2-40B4-BE49-F238E27FC236}">
                    <a16:creationId xmlns:a16="http://schemas.microsoft.com/office/drawing/2014/main" id="{DC225BBC-D6C2-4805-9801-01BF4A51E8BE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19" name="Oval 218">
                <a:extLst>
                  <a:ext uri="{FF2B5EF4-FFF2-40B4-BE49-F238E27FC236}">
                    <a16:creationId xmlns:a16="http://schemas.microsoft.com/office/drawing/2014/main" id="{AAABFEED-9C24-41B6-ABFD-55796B0F69FE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grpSp>
          <p:nvGrpSpPr>
            <p:cNvPr id="220" name="Group 219">
              <a:extLst>
                <a:ext uri="{FF2B5EF4-FFF2-40B4-BE49-F238E27FC236}">
                  <a16:creationId xmlns:a16="http://schemas.microsoft.com/office/drawing/2014/main" id="{39C6DE2B-8B6C-4ECC-BE09-C81DD23320FA}"/>
                </a:ext>
              </a:extLst>
            </p:cNvPr>
            <p:cNvGrpSpPr/>
            <p:nvPr/>
          </p:nvGrpSpPr>
          <p:grpSpPr>
            <a:xfrm>
              <a:off x="9814704" y="5999842"/>
              <a:ext cx="188418" cy="204368"/>
              <a:chOff x="6207667" y="1018040"/>
              <a:chExt cx="248285" cy="269304"/>
            </a:xfrm>
          </p:grpSpPr>
          <p:sp>
            <p:nvSpPr>
              <p:cNvPr id="222" name="Freeform: Shape 221">
                <a:extLst>
                  <a:ext uri="{FF2B5EF4-FFF2-40B4-BE49-F238E27FC236}">
                    <a16:creationId xmlns:a16="http://schemas.microsoft.com/office/drawing/2014/main" id="{C95F69F1-AB89-45E4-9F77-854AD6EB00B9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223" name="Oval 222">
                <a:extLst>
                  <a:ext uri="{FF2B5EF4-FFF2-40B4-BE49-F238E27FC236}">
                    <a16:creationId xmlns:a16="http://schemas.microsoft.com/office/drawing/2014/main" id="{E7DC72AF-2C67-42C0-B8E7-F36FCC3DF096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defTabSz="699354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5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66" name="Straight Arrow Connector 1065">
              <a:extLst>
                <a:ext uri="{FF2B5EF4-FFF2-40B4-BE49-F238E27FC236}">
                  <a16:creationId xmlns:a16="http://schemas.microsoft.com/office/drawing/2014/main" id="{73C8970C-BFBB-4810-B9C7-42F03F7F16F5}"/>
                </a:ext>
              </a:extLst>
            </p:cNvPr>
            <p:cNvCxnSpPr>
              <a:cxnSpLocks/>
              <a:stCxn id="219" idx="6"/>
              <a:endCxn id="165" idx="1"/>
            </p:cNvCxnSpPr>
            <p:nvPr/>
          </p:nvCxnSpPr>
          <p:spPr>
            <a:xfrm>
              <a:off x="9953196" y="5122933"/>
              <a:ext cx="250592" cy="437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1" name="Straight Arrow Connector 1070">
              <a:extLst>
                <a:ext uri="{FF2B5EF4-FFF2-40B4-BE49-F238E27FC236}">
                  <a16:creationId xmlns:a16="http://schemas.microsoft.com/office/drawing/2014/main" id="{CC3E3977-C77E-454A-8B2B-FD63A2BACD70}"/>
                </a:ext>
              </a:extLst>
            </p:cNvPr>
            <p:cNvCxnSpPr>
              <a:cxnSpLocks/>
              <a:stCxn id="215" idx="6"/>
              <a:endCxn id="162" idx="1"/>
            </p:cNvCxnSpPr>
            <p:nvPr/>
          </p:nvCxnSpPr>
          <p:spPr>
            <a:xfrm flipV="1">
              <a:off x="9949849" y="3175976"/>
              <a:ext cx="253939" cy="384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7" name="Straight Arrow Connector 1076">
              <a:extLst>
                <a:ext uri="{FF2B5EF4-FFF2-40B4-BE49-F238E27FC236}">
                  <a16:creationId xmlns:a16="http://schemas.microsoft.com/office/drawing/2014/main" id="{A37436F5-3030-4082-8780-981D764C93AE}"/>
                </a:ext>
              </a:extLst>
            </p:cNvPr>
            <p:cNvCxnSpPr>
              <a:cxnSpLocks/>
              <a:endCxn id="206" idx="3"/>
            </p:cNvCxnSpPr>
            <p:nvPr/>
          </p:nvCxnSpPr>
          <p:spPr>
            <a:xfrm>
              <a:off x="9642237" y="4150226"/>
              <a:ext cx="165866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8" name="Straight Arrow Connector 1077">
              <a:extLst>
                <a:ext uri="{FF2B5EF4-FFF2-40B4-BE49-F238E27FC236}">
                  <a16:creationId xmlns:a16="http://schemas.microsoft.com/office/drawing/2014/main" id="{A480441C-B3D0-42D3-B57E-2E5BFDDEED16}"/>
                </a:ext>
              </a:extLst>
            </p:cNvPr>
            <p:cNvCxnSpPr>
              <a:cxnSpLocks/>
              <a:stCxn id="207" idx="6"/>
              <a:endCxn id="168" idx="1"/>
            </p:cNvCxnSpPr>
            <p:nvPr/>
          </p:nvCxnSpPr>
          <p:spPr>
            <a:xfrm flipV="1">
              <a:off x="9949849" y="4149673"/>
              <a:ext cx="253939" cy="553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3" name="Straight Arrow Connector 1082">
              <a:extLst>
                <a:ext uri="{FF2B5EF4-FFF2-40B4-BE49-F238E27FC236}">
                  <a16:creationId xmlns:a16="http://schemas.microsoft.com/office/drawing/2014/main" id="{B62585C9-39EE-4405-AD22-EC94716F69EB}"/>
                </a:ext>
              </a:extLst>
            </p:cNvPr>
            <p:cNvCxnSpPr>
              <a:cxnSpLocks/>
              <a:stCxn id="223" idx="6"/>
              <a:endCxn id="171" idx="1"/>
            </p:cNvCxnSpPr>
            <p:nvPr/>
          </p:nvCxnSpPr>
          <p:spPr>
            <a:xfrm flipV="1">
              <a:off x="9956450" y="6097067"/>
              <a:ext cx="248679" cy="4959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0860F4F1-1083-4DB4-A801-A3CDCF73D0FF}"/>
                </a:ext>
              </a:extLst>
            </p:cNvPr>
            <p:cNvSpPr/>
            <p:nvPr/>
          </p:nvSpPr>
          <p:spPr bwMode="auto">
            <a:xfrm>
              <a:off x="9631587" y="5476817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48" name="Rectangle 247">
              <a:extLst>
                <a:ext uri="{FF2B5EF4-FFF2-40B4-BE49-F238E27FC236}">
                  <a16:creationId xmlns:a16="http://schemas.microsoft.com/office/drawing/2014/main" id="{B1DEC28A-8A71-4A7B-B900-12DA857618B6}"/>
                </a:ext>
              </a:extLst>
            </p:cNvPr>
            <p:cNvSpPr/>
            <p:nvPr/>
          </p:nvSpPr>
          <p:spPr bwMode="auto">
            <a:xfrm>
              <a:off x="9631587" y="3504305"/>
              <a:ext cx="175815" cy="322351"/>
            </a:xfrm>
            <a:prstGeom prst="rect">
              <a:avLst/>
            </a:prstGeom>
            <a:no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52" name="Straight Arrow Connector 15">
            <a:extLst>
              <a:ext uri="{FF2B5EF4-FFF2-40B4-BE49-F238E27FC236}">
                <a16:creationId xmlns:a16="http://schemas.microsoft.com/office/drawing/2014/main" id="{6FA88257-E6AA-48DF-A25A-98ECC9CF1CEE}"/>
              </a:ext>
            </a:extLst>
          </p:cNvPr>
          <p:cNvCxnSpPr>
            <a:cxnSpLocks/>
            <a:stCxn id="251" idx="2"/>
          </p:cNvCxnSpPr>
          <p:nvPr/>
        </p:nvCxnSpPr>
        <p:spPr>
          <a:xfrm>
            <a:off x="4705500" y="805005"/>
            <a:ext cx="0" cy="497816"/>
          </a:xfrm>
          <a:prstGeom prst="straightConnector1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47F51591-F31D-4018-A4B4-BD7AF42AACF7}"/>
              </a:ext>
            </a:extLst>
          </p:cNvPr>
          <p:cNvGrpSpPr/>
          <p:nvPr/>
        </p:nvGrpSpPr>
        <p:grpSpPr>
          <a:xfrm>
            <a:off x="4612632" y="456972"/>
            <a:ext cx="930579" cy="369332"/>
            <a:chOff x="6150176" y="484847"/>
            <a:chExt cx="1240772" cy="492443"/>
          </a:xfrm>
        </p:grpSpPr>
        <p:pic>
          <p:nvPicPr>
            <p:cNvPr id="251" name="Graphic 250">
              <a:extLst>
                <a:ext uri="{FF2B5EF4-FFF2-40B4-BE49-F238E27FC236}">
                  <a16:creationId xmlns:a16="http://schemas.microsoft.com/office/drawing/2014/main" id="{A1D9BBE5-6853-4A4C-806E-179FACBAB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6150176" y="518204"/>
              <a:ext cx="247647" cy="430687"/>
            </a:xfrm>
            <a:prstGeom prst="rect">
              <a:avLst/>
            </a:prstGeom>
          </p:spPr>
        </p:pic>
        <p:sp>
          <p:nvSpPr>
            <p:cNvPr id="253" name="TextBox 252">
              <a:extLst>
                <a:ext uri="{FF2B5EF4-FFF2-40B4-BE49-F238E27FC236}">
                  <a16:creationId xmlns:a16="http://schemas.microsoft.com/office/drawing/2014/main" id="{C5860FFF-AD14-4FFD-BCA9-47ECFE446BB0}"/>
                </a:ext>
              </a:extLst>
            </p:cNvPr>
            <p:cNvSpPr txBox="1"/>
            <p:nvPr/>
          </p:nvSpPr>
          <p:spPr>
            <a:xfrm>
              <a:off x="6456375" y="484847"/>
              <a:ext cx="934573" cy="492443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r>
                <a:rPr lang="en-US" sz="900">
                  <a:solidFill>
                    <a:srgbClr val="202192"/>
                  </a:solidFill>
                  <a:latin typeface="+mj-lt"/>
                </a:rPr>
                <a:t>Operator</a:t>
              </a:r>
            </a:p>
            <a:p>
              <a:r>
                <a:rPr lang="en-US" sz="750">
                  <a:latin typeface="+mj-lt"/>
                </a:rPr>
                <a:t>Deploys and manages Dapr</a:t>
              </a:r>
              <a:endParaRPr lang="en-US" sz="675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703400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-3.75E-6 0.03773 " pathEditMode="relative" rAng="0" ptsTypes="AA">
                                      <p:cBhvr>
                                        <p:cTn id="9" dur="750" spd="-100000" fill="hold"/>
                                        <p:tgtEl>
                                          <p:spTgt spid="2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4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8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4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1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1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1.85185E-6 L -3.75E-6 0.03773 " pathEditMode="relative" rAng="0" ptsTypes="AA">
                                      <p:cBhvr>
                                        <p:cTn id="111" dur="750" spd="-100000" fill="hold"/>
                                        <p:tgtEl>
                                          <p:spTgt spid="29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87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321" grpId="0"/>
      <p:bldP spid="322" grpId="0"/>
      <p:bldP spid="323" grpId="0"/>
      <p:bldP spid="324" grpId="0"/>
      <p:bldP spid="325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roup 92">
            <a:extLst>
              <a:ext uri="{FF2B5EF4-FFF2-40B4-BE49-F238E27FC236}">
                <a16:creationId xmlns:a16="http://schemas.microsoft.com/office/drawing/2014/main" id="{FFDD7B5F-3CC9-4FBC-8D39-38C2F64709C9}"/>
              </a:ext>
            </a:extLst>
          </p:cNvPr>
          <p:cNvGrpSpPr/>
          <p:nvPr/>
        </p:nvGrpSpPr>
        <p:grpSpPr>
          <a:xfrm>
            <a:off x="301497" y="1728445"/>
            <a:ext cx="7458508" cy="1667966"/>
            <a:chOff x="401996" y="2304593"/>
            <a:chExt cx="9944677" cy="2223954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6DFBABE5-8D1C-46E1-8475-4A1F285D2529}"/>
                </a:ext>
              </a:extLst>
            </p:cNvPr>
            <p:cNvSpPr/>
            <p:nvPr/>
          </p:nvSpPr>
          <p:spPr bwMode="auto">
            <a:xfrm>
              <a:off x="401996" y="2304593"/>
              <a:ext cx="9944677" cy="2223954"/>
            </a:xfrm>
            <a:prstGeom prst="roundRect">
              <a:avLst>
                <a:gd name="adj" fmla="val 3514"/>
              </a:avLst>
            </a:prstGeom>
            <a:solidFill>
              <a:srgbClr val="0D2192">
                <a:alpha val="14000"/>
              </a:srgbClr>
            </a:solidFill>
            <a:ln w="38100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6AD4FEC1-8A31-4E55-8BB2-365624C001D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12476" y="2861320"/>
              <a:ext cx="1024880" cy="102488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FE6A955-1CD7-4E3C-B3FE-66EE679923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Dapr and service meshes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B88C2602-BFB4-4C2D-B4D9-C40BC8F5D8E0}"/>
              </a:ext>
            </a:extLst>
          </p:cNvPr>
          <p:cNvGrpSpPr/>
          <p:nvPr/>
        </p:nvGrpSpPr>
        <p:grpSpPr>
          <a:xfrm>
            <a:off x="1224018" y="2589625"/>
            <a:ext cx="5934273" cy="1607726"/>
            <a:chOff x="1632024" y="3452832"/>
            <a:chExt cx="7912364" cy="2143635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4CC95F91-920C-41EF-A91B-73F6E3272E8F}"/>
                </a:ext>
              </a:extLst>
            </p:cNvPr>
            <p:cNvSpPr/>
            <p:nvPr/>
          </p:nvSpPr>
          <p:spPr bwMode="auto">
            <a:xfrm>
              <a:off x="1632024" y="3452832"/>
              <a:ext cx="7912364" cy="2143635"/>
            </a:xfrm>
            <a:prstGeom prst="roundRect">
              <a:avLst>
                <a:gd name="adj" fmla="val 3514"/>
              </a:avLst>
            </a:prstGeom>
            <a:solidFill>
              <a:schemeClr val="tx1">
                <a:alpha val="13000"/>
              </a:schemeClr>
            </a:solidFill>
            <a:ln w="38100">
              <a:solidFill>
                <a:schemeClr val="tx1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5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B249770-BFAB-43DE-BA42-FC0AEEAFF5FB}"/>
                </a:ext>
              </a:extLst>
            </p:cNvPr>
            <p:cNvSpPr txBox="1"/>
            <p:nvPr/>
          </p:nvSpPr>
          <p:spPr>
            <a:xfrm>
              <a:off x="1886145" y="4866811"/>
              <a:ext cx="1847851" cy="36933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/>
            <a:p>
              <a:pPr algn="ctr"/>
              <a:r>
                <a:rPr lang="en-US" sz="1800">
                  <a:latin typeface="+mj-lt"/>
                </a:rPr>
                <a:t>Service Mesh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519391F-D78A-4EF2-AC6D-1B2FDEAA35F6}"/>
              </a:ext>
            </a:extLst>
          </p:cNvPr>
          <p:cNvSpPr txBox="1"/>
          <p:nvPr/>
        </p:nvSpPr>
        <p:spPr>
          <a:xfrm>
            <a:off x="7869761" y="4544197"/>
            <a:ext cx="881549" cy="1558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13">
                <a:latin typeface="+mj-lt"/>
              </a:rPr>
              <a:t>Operator</a:t>
            </a:r>
          </a:p>
        </p:txBody>
      </p:sp>
      <p:grpSp>
        <p:nvGrpSpPr>
          <p:cNvPr id="71" name="Group 70">
            <a:extLst>
              <a:ext uri="{FF2B5EF4-FFF2-40B4-BE49-F238E27FC236}">
                <a16:creationId xmlns:a16="http://schemas.microsoft.com/office/drawing/2014/main" id="{7C96736B-162B-44A3-9331-C2114F67C316}"/>
              </a:ext>
            </a:extLst>
          </p:cNvPr>
          <p:cNvGrpSpPr/>
          <p:nvPr/>
        </p:nvGrpSpPr>
        <p:grpSpPr>
          <a:xfrm>
            <a:off x="1186829" y="4385920"/>
            <a:ext cx="6450636" cy="415499"/>
            <a:chOff x="549502" y="5847893"/>
            <a:chExt cx="8600848" cy="553998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5999CFC-3333-4319-9AD3-5335AA65B3EA}"/>
                </a:ext>
              </a:extLst>
            </p:cNvPr>
            <p:cNvSpPr/>
            <p:nvPr/>
          </p:nvSpPr>
          <p:spPr bwMode="auto">
            <a:xfrm>
              <a:off x="586740" y="5847893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Hosting infrastructure</a:t>
              </a:r>
            </a:p>
          </p:txBody>
        </p:sp>
        <p:pic>
          <p:nvPicPr>
            <p:cNvPr id="16" name="Picture 15" descr="Graphical user interface&#10;&#10;Description automatically generated">
              <a:extLst>
                <a:ext uri="{FF2B5EF4-FFF2-40B4-BE49-F238E27FC236}">
                  <a16:creationId xmlns:a16="http://schemas.microsoft.com/office/drawing/2014/main" id="{B38AC871-44A5-43AA-9974-C82B3A3F65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9502" y="5847893"/>
              <a:ext cx="1674935" cy="553998"/>
            </a:xfrm>
            <a:prstGeom prst="rect">
              <a:avLst/>
            </a:prstGeom>
          </p:spPr>
        </p:pic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F2101378-1310-4674-8EAE-30DD32FD1911}"/>
                </a:ext>
              </a:extLst>
            </p:cNvPr>
            <p:cNvGrpSpPr/>
            <p:nvPr/>
          </p:nvGrpSpPr>
          <p:grpSpPr>
            <a:xfrm>
              <a:off x="8590652" y="5977680"/>
              <a:ext cx="294425" cy="294425"/>
              <a:chOff x="729363" y="7184715"/>
              <a:chExt cx="573750" cy="573750"/>
            </a:xfrm>
          </p:grpSpPr>
          <p:sp>
            <p:nvSpPr>
              <p:cNvPr id="18" name="AutoShape 25">
                <a:extLst>
                  <a:ext uri="{FF2B5EF4-FFF2-40B4-BE49-F238E27FC236}">
                    <a16:creationId xmlns:a16="http://schemas.microsoft.com/office/drawing/2014/main" id="{42BD645A-8604-4567-A0E6-4331915FB634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729363" y="7184715"/>
                <a:ext cx="573750" cy="57375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19" name="Freeform 27">
                <a:extLst>
                  <a:ext uri="{FF2B5EF4-FFF2-40B4-BE49-F238E27FC236}">
                    <a16:creationId xmlns:a16="http://schemas.microsoft.com/office/drawing/2014/main" id="{2D1B399D-5018-4AD8-8972-FDAABB7B073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841" y="7319188"/>
                <a:ext cx="226363" cy="396695"/>
              </a:xfrm>
              <a:custGeom>
                <a:avLst/>
                <a:gdLst>
                  <a:gd name="T0" fmla="*/ 54 w 163"/>
                  <a:gd name="T1" fmla="*/ 54 h 285"/>
                  <a:gd name="T2" fmla="*/ 54 w 163"/>
                  <a:gd name="T3" fmla="*/ 54 h 285"/>
                  <a:gd name="T4" fmla="*/ 27 w 163"/>
                  <a:gd name="T5" fmla="*/ 54 h 285"/>
                  <a:gd name="T6" fmla="*/ 27 w 163"/>
                  <a:gd name="T7" fmla="*/ 27 h 285"/>
                  <a:gd name="T8" fmla="*/ 54 w 163"/>
                  <a:gd name="T9" fmla="*/ 27 h 285"/>
                  <a:gd name="T10" fmla="*/ 54 w 163"/>
                  <a:gd name="T11" fmla="*/ 54 h 285"/>
                  <a:gd name="T12" fmla="*/ 54 w 163"/>
                  <a:gd name="T13" fmla="*/ 108 h 285"/>
                  <a:gd name="T14" fmla="*/ 54 w 163"/>
                  <a:gd name="T15" fmla="*/ 108 h 285"/>
                  <a:gd name="T16" fmla="*/ 27 w 163"/>
                  <a:gd name="T17" fmla="*/ 108 h 285"/>
                  <a:gd name="T18" fmla="*/ 27 w 163"/>
                  <a:gd name="T19" fmla="*/ 81 h 285"/>
                  <a:gd name="T20" fmla="*/ 54 w 163"/>
                  <a:gd name="T21" fmla="*/ 81 h 285"/>
                  <a:gd name="T22" fmla="*/ 54 w 163"/>
                  <a:gd name="T23" fmla="*/ 108 h 285"/>
                  <a:gd name="T24" fmla="*/ 54 w 163"/>
                  <a:gd name="T25" fmla="*/ 163 h 285"/>
                  <a:gd name="T26" fmla="*/ 54 w 163"/>
                  <a:gd name="T27" fmla="*/ 163 h 285"/>
                  <a:gd name="T28" fmla="*/ 27 w 163"/>
                  <a:gd name="T29" fmla="*/ 163 h 285"/>
                  <a:gd name="T30" fmla="*/ 27 w 163"/>
                  <a:gd name="T31" fmla="*/ 135 h 285"/>
                  <a:gd name="T32" fmla="*/ 54 w 163"/>
                  <a:gd name="T33" fmla="*/ 135 h 285"/>
                  <a:gd name="T34" fmla="*/ 54 w 163"/>
                  <a:gd name="T35" fmla="*/ 163 h 285"/>
                  <a:gd name="T36" fmla="*/ 54 w 163"/>
                  <a:gd name="T37" fmla="*/ 217 h 285"/>
                  <a:gd name="T38" fmla="*/ 54 w 163"/>
                  <a:gd name="T39" fmla="*/ 217 h 285"/>
                  <a:gd name="T40" fmla="*/ 27 w 163"/>
                  <a:gd name="T41" fmla="*/ 217 h 285"/>
                  <a:gd name="T42" fmla="*/ 27 w 163"/>
                  <a:gd name="T43" fmla="*/ 190 h 285"/>
                  <a:gd name="T44" fmla="*/ 54 w 163"/>
                  <a:gd name="T45" fmla="*/ 190 h 285"/>
                  <a:gd name="T46" fmla="*/ 54 w 163"/>
                  <a:gd name="T47" fmla="*/ 217 h 285"/>
                  <a:gd name="T48" fmla="*/ 54 w 163"/>
                  <a:gd name="T49" fmla="*/ 271 h 285"/>
                  <a:gd name="T50" fmla="*/ 54 w 163"/>
                  <a:gd name="T51" fmla="*/ 271 h 285"/>
                  <a:gd name="T52" fmla="*/ 27 w 163"/>
                  <a:gd name="T53" fmla="*/ 271 h 285"/>
                  <a:gd name="T54" fmla="*/ 27 w 163"/>
                  <a:gd name="T55" fmla="*/ 244 h 285"/>
                  <a:gd name="T56" fmla="*/ 54 w 163"/>
                  <a:gd name="T57" fmla="*/ 244 h 285"/>
                  <a:gd name="T58" fmla="*/ 54 w 163"/>
                  <a:gd name="T59" fmla="*/ 271 h 285"/>
                  <a:gd name="T60" fmla="*/ 81 w 163"/>
                  <a:gd name="T61" fmla="*/ 27 h 285"/>
                  <a:gd name="T62" fmla="*/ 81 w 163"/>
                  <a:gd name="T63" fmla="*/ 27 h 285"/>
                  <a:gd name="T64" fmla="*/ 163 w 163"/>
                  <a:gd name="T65" fmla="*/ 27 h 285"/>
                  <a:gd name="T66" fmla="*/ 163 w 163"/>
                  <a:gd name="T67" fmla="*/ 0 h 285"/>
                  <a:gd name="T68" fmla="*/ 0 w 163"/>
                  <a:gd name="T69" fmla="*/ 0 h 285"/>
                  <a:gd name="T70" fmla="*/ 0 w 163"/>
                  <a:gd name="T71" fmla="*/ 285 h 285"/>
                  <a:gd name="T72" fmla="*/ 81 w 163"/>
                  <a:gd name="T73" fmla="*/ 285 h 285"/>
                  <a:gd name="T74" fmla="*/ 81 w 163"/>
                  <a:gd name="T75" fmla="*/ 27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63" h="285">
                    <a:moveTo>
                      <a:pt x="54" y="54"/>
                    </a:moveTo>
                    <a:lnTo>
                      <a:pt x="54" y="54"/>
                    </a:lnTo>
                    <a:lnTo>
                      <a:pt x="27" y="54"/>
                    </a:lnTo>
                    <a:lnTo>
                      <a:pt x="27" y="27"/>
                    </a:lnTo>
                    <a:lnTo>
                      <a:pt x="54" y="27"/>
                    </a:lnTo>
                    <a:lnTo>
                      <a:pt x="54" y="54"/>
                    </a:lnTo>
                    <a:close/>
                    <a:moveTo>
                      <a:pt x="54" y="108"/>
                    </a:moveTo>
                    <a:lnTo>
                      <a:pt x="54" y="108"/>
                    </a:lnTo>
                    <a:lnTo>
                      <a:pt x="27" y="108"/>
                    </a:lnTo>
                    <a:lnTo>
                      <a:pt x="27" y="81"/>
                    </a:lnTo>
                    <a:lnTo>
                      <a:pt x="54" y="81"/>
                    </a:lnTo>
                    <a:lnTo>
                      <a:pt x="54" y="108"/>
                    </a:lnTo>
                    <a:close/>
                    <a:moveTo>
                      <a:pt x="54" y="163"/>
                    </a:moveTo>
                    <a:lnTo>
                      <a:pt x="54" y="163"/>
                    </a:lnTo>
                    <a:lnTo>
                      <a:pt x="27" y="163"/>
                    </a:lnTo>
                    <a:lnTo>
                      <a:pt x="27" y="135"/>
                    </a:lnTo>
                    <a:lnTo>
                      <a:pt x="54" y="135"/>
                    </a:lnTo>
                    <a:lnTo>
                      <a:pt x="54" y="163"/>
                    </a:lnTo>
                    <a:close/>
                    <a:moveTo>
                      <a:pt x="54" y="217"/>
                    </a:moveTo>
                    <a:lnTo>
                      <a:pt x="54" y="217"/>
                    </a:lnTo>
                    <a:lnTo>
                      <a:pt x="27" y="217"/>
                    </a:lnTo>
                    <a:lnTo>
                      <a:pt x="27" y="190"/>
                    </a:lnTo>
                    <a:lnTo>
                      <a:pt x="54" y="190"/>
                    </a:lnTo>
                    <a:lnTo>
                      <a:pt x="54" y="217"/>
                    </a:lnTo>
                    <a:close/>
                    <a:moveTo>
                      <a:pt x="54" y="271"/>
                    </a:moveTo>
                    <a:lnTo>
                      <a:pt x="54" y="271"/>
                    </a:lnTo>
                    <a:lnTo>
                      <a:pt x="27" y="271"/>
                    </a:lnTo>
                    <a:lnTo>
                      <a:pt x="27" y="244"/>
                    </a:lnTo>
                    <a:lnTo>
                      <a:pt x="54" y="244"/>
                    </a:lnTo>
                    <a:lnTo>
                      <a:pt x="54" y="271"/>
                    </a:lnTo>
                    <a:close/>
                    <a:moveTo>
                      <a:pt x="81" y="27"/>
                    </a:moveTo>
                    <a:lnTo>
                      <a:pt x="81" y="27"/>
                    </a:lnTo>
                    <a:lnTo>
                      <a:pt x="163" y="27"/>
                    </a:lnTo>
                    <a:lnTo>
                      <a:pt x="163" y="0"/>
                    </a:lnTo>
                    <a:lnTo>
                      <a:pt x="0" y="0"/>
                    </a:lnTo>
                    <a:lnTo>
                      <a:pt x="0" y="285"/>
                    </a:lnTo>
                    <a:lnTo>
                      <a:pt x="81" y="285"/>
                    </a:lnTo>
                    <a:lnTo>
                      <a:pt x="81" y="27"/>
                    </a:lnTo>
                    <a:close/>
                  </a:path>
                </a:pathLst>
              </a:custGeom>
              <a:solidFill>
                <a:srgbClr val="C1C1C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20" name="Freeform 28">
                <a:extLst>
                  <a:ext uri="{FF2B5EF4-FFF2-40B4-BE49-F238E27FC236}">
                    <a16:creationId xmlns:a16="http://schemas.microsoft.com/office/drawing/2014/main" id="{225565E3-DF5E-47AE-AC50-22242CB8061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49002" y="7395390"/>
                <a:ext cx="190503" cy="320494"/>
              </a:xfrm>
              <a:custGeom>
                <a:avLst/>
                <a:gdLst>
                  <a:gd name="T0" fmla="*/ 82 w 136"/>
                  <a:gd name="T1" fmla="*/ 81 h 231"/>
                  <a:gd name="T2" fmla="*/ 82 w 136"/>
                  <a:gd name="T3" fmla="*/ 81 h 231"/>
                  <a:gd name="T4" fmla="*/ 109 w 136"/>
                  <a:gd name="T5" fmla="*/ 81 h 231"/>
                  <a:gd name="T6" fmla="*/ 109 w 136"/>
                  <a:gd name="T7" fmla="*/ 109 h 231"/>
                  <a:gd name="T8" fmla="*/ 82 w 136"/>
                  <a:gd name="T9" fmla="*/ 109 h 231"/>
                  <a:gd name="T10" fmla="*/ 82 w 136"/>
                  <a:gd name="T11" fmla="*/ 81 h 231"/>
                  <a:gd name="T12" fmla="*/ 55 w 136"/>
                  <a:gd name="T13" fmla="*/ 54 h 231"/>
                  <a:gd name="T14" fmla="*/ 55 w 136"/>
                  <a:gd name="T15" fmla="*/ 54 h 231"/>
                  <a:gd name="T16" fmla="*/ 28 w 136"/>
                  <a:gd name="T17" fmla="*/ 54 h 231"/>
                  <a:gd name="T18" fmla="*/ 28 w 136"/>
                  <a:gd name="T19" fmla="*/ 27 h 231"/>
                  <a:gd name="T20" fmla="*/ 55 w 136"/>
                  <a:gd name="T21" fmla="*/ 27 h 231"/>
                  <a:gd name="T22" fmla="*/ 55 w 136"/>
                  <a:gd name="T23" fmla="*/ 54 h 231"/>
                  <a:gd name="T24" fmla="*/ 55 w 136"/>
                  <a:gd name="T25" fmla="*/ 109 h 231"/>
                  <a:gd name="T26" fmla="*/ 55 w 136"/>
                  <a:gd name="T27" fmla="*/ 109 h 231"/>
                  <a:gd name="T28" fmla="*/ 28 w 136"/>
                  <a:gd name="T29" fmla="*/ 109 h 231"/>
                  <a:gd name="T30" fmla="*/ 28 w 136"/>
                  <a:gd name="T31" fmla="*/ 81 h 231"/>
                  <a:gd name="T32" fmla="*/ 55 w 136"/>
                  <a:gd name="T33" fmla="*/ 81 h 231"/>
                  <a:gd name="T34" fmla="*/ 55 w 136"/>
                  <a:gd name="T35" fmla="*/ 109 h 231"/>
                  <a:gd name="T36" fmla="*/ 82 w 136"/>
                  <a:gd name="T37" fmla="*/ 27 h 231"/>
                  <a:gd name="T38" fmla="*/ 82 w 136"/>
                  <a:gd name="T39" fmla="*/ 27 h 231"/>
                  <a:gd name="T40" fmla="*/ 109 w 136"/>
                  <a:gd name="T41" fmla="*/ 27 h 231"/>
                  <a:gd name="T42" fmla="*/ 109 w 136"/>
                  <a:gd name="T43" fmla="*/ 54 h 231"/>
                  <a:gd name="T44" fmla="*/ 82 w 136"/>
                  <a:gd name="T45" fmla="*/ 54 h 231"/>
                  <a:gd name="T46" fmla="*/ 82 w 136"/>
                  <a:gd name="T47" fmla="*/ 27 h 231"/>
                  <a:gd name="T48" fmla="*/ 136 w 136"/>
                  <a:gd name="T49" fmla="*/ 231 h 231"/>
                  <a:gd name="T50" fmla="*/ 136 w 136"/>
                  <a:gd name="T51" fmla="*/ 231 h 231"/>
                  <a:gd name="T52" fmla="*/ 136 w 136"/>
                  <a:gd name="T53" fmla="*/ 0 h 231"/>
                  <a:gd name="T54" fmla="*/ 0 w 136"/>
                  <a:gd name="T55" fmla="*/ 0 h 231"/>
                  <a:gd name="T56" fmla="*/ 0 w 136"/>
                  <a:gd name="T57" fmla="*/ 231 h 231"/>
                  <a:gd name="T58" fmla="*/ 28 w 136"/>
                  <a:gd name="T59" fmla="*/ 231 h 231"/>
                  <a:gd name="T60" fmla="*/ 28 w 136"/>
                  <a:gd name="T61" fmla="*/ 136 h 231"/>
                  <a:gd name="T62" fmla="*/ 109 w 136"/>
                  <a:gd name="T63" fmla="*/ 136 h 231"/>
                  <a:gd name="T64" fmla="*/ 109 w 136"/>
                  <a:gd name="T65" fmla="*/ 231 h 231"/>
                  <a:gd name="T66" fmla="*/ 136 w 136"/>
                  <a:gd name="T67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36" h="231">
                    <a:moveTo>
                      <a:pt x="82" y="81"/>
                    </a:moveTo>
                    <a:lnTo>
                      <a:pt x="82" y="81"/>
                    </a:lnTo>
                    <a:lnTo>
                      <a:pt x="109" y="81"/>
                    </a:lnTo>
                    <a:lnTo>
                      <a:pt x="109" y="109"/>
                    </a:lnTo>
                    <a:lnTo>
                      <a:pt x="82" y="109"/>
                    </a:lnTo>
                    <a:lnTo>
                      <a:pt x="82" y="81"/>
                    </a:lnTo>
                    <a:close/>
                    <a:moveTo>
                      <a:pt x="55" y="54"/>
                    </a:moveTo>
                    <a:lnTo>
                      <a:pt x="55" y="54"/>
                    </a:lnTo>
                    <a:lnTo>
                      <a:pt x="28" y="54"/>
                    </a:lnTo>
                    <a:lnTo>
                      <a:pt x="28" y="27"/>
                    </a:lnTo>
                    <a:lnTo>
                      <a:pt x="55" y="27"/>
                    </a:lnTo>
                    <a:lnTo>
                      <a:pt x="55" y="54"/>
                    </a:lnTo>
                    <a:close/>
                    <a:moveTo>
                      <a:pt x="55" y="109"/>
                    </a:moveTo>
                    <a:lnTo>
                      <a:pt x="55" y="109"/>
                    </a:lnTo>
                    <a:lnTo>
                      <a:pt x="28" y="109"/>
                    </a:lnTo>
                    <a:lnTo>
                      <a:pt x="28" y="81"/>
                    </a:lnTo>
                    <a:lnTo>
                      <a:pt x="55" y="81"/>
                    </a:lnTo>
                    <a:lnTo>
                      <a:pt x="55" y="109"/>
                    </a:lnTo>
                    <a:close/>
                    <a:moveTo>
                      <a:pt x="82" y="27"/>
                    </a:moveTo>
                    <a:lnTo>
                      <a:pt x="82" y="27"/>
                    </a:lnTo>
                    <a:lnTo>
                      <a:pt x="109" y="27"/>
                    </a:lnTo>
                    <a:lnTo>
                      <a:pt x="109" y="54"/>
                    </a:lnTo>
                    <a:lnTo>
                      <a:pt x="82" y="54"/>
                    </a:lnTo>
                    <a:lnTo>
                      <a:pt x="82" y="27"/>
                    </a:lnTo>
                    <a:close/>
                    <a:moveTo>
                      <a:pt x="136" y="231"/>
                    </a:moveTo>
                    <a:lnTo>
                      <a:pt x="136" y="231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231"/>
                    </a:lnTo>
                    <a:lnTo>
                      <a:pt x="28" y="231"/>
                    </a:lnTo>
                    <a:lnTo>
                      <a:pt x="28" y="136"/>
                    </a:lnTo>
                    <a:lnTo>
                      <a:pt x="109" y="136"/>
                    </a:lnTo>
                    <a:lnTo>
                      <a:pt x="109" y="231"/>
                    </a:lnTo>
                    <a:lnTo>
                      <a:pt x="136" y="231"/>
                    </a:lnTo>
                    <a:close/>
                  </a:path>
                </a:pathLst>
              </a:custGeom>
              <a:solidFill>
                <a:srgbClr val="C1C1C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21" name="Freeform 29">
                <a:extLst>
                  <a:ext uri="{FF2B5EF4-FFF2-40B4-BE49-F238E27FC236}">
                    <a16:creationId xmlns:a16="http://schemas.microsoft.com/office/drawing/2014/main" id="{FA48B35E-DA30-443F-9A19-945D5BC6D5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5203" y="7621752"/>
                <a:ext cx="38101" cy="94131"/>
              </a:xfrm>
              <a:custGeom>
                <a:avLst/>
                <a:gdLst>
                  <a:gd name="T0" fmla="*/ 27 w 27"/>
                  <a:gd name="T1" fmla="*/ 0 h 68"/>
                  <a:gd name="T2" fmla="*/ 27 w 27"/>
                  <a:gd name="T3" fmla="*/ 0 h 68"/>
                  <a:gd name="T4" fmla="*/ 0 w 27"/>
                  <a:gd name="T5" fmla="*/ 0 h 68"/>
                  <a:gd name="T6" fmla="*/ 0 w 27"/>
                  <a:gd name="T7" fmla="*/ 68 h 68"/>
                  <a:gd name="T8" fmla="*/ 27 w 27"/>
                  <a:gd name="T9" fmla="*/ 68 h 68"/>
                  <a:gd name="T10" fmla="*/ 27 w 27"/>
                  <a:gd name="T11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68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68"/>
                    </a:lnTo>
                    <a:lnTo>
                      <a:pt x="27" y="68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22" name="Freeform 30">
                <a:extLst>
                  <a:ext uri="{FF2B5EF4-FFF2-40B4-BE49-F238E27FC236}">
                    <a16:creationId xmlns:a16="http://schemas.microsoft.com/office/drawing/2014/main" id="{7F34C70E-D934-4BD8-8898-E8316E21B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39505" y="7231781"/>
                <a:ext cx="112061" cy="484102"/>
              </a:xfrm>
              <a:custGeom>
                <a:avLst/>
                <a:gdLst>
                  <a:gd name="T0" fmla="*/ 82 w 82"/>
                  <a:gd name="T1" fmla="*/ 348 h 348"/>
                  <a:gd name="T2" fmla="*/ 82 w 82"/>
                  <a:gd name="T3" fmla="*/ 348 h 348"/>
                  <a:gd name="T4" fmla="*/ 82 w 82"/>
                  <a:gd name="T5" fmla="*/ 82 h 348"/>
                  <a:gd name="T6" fmla="*/ 0 w 82"/>
                  <a:gd name="T7" fmla="*/ 0 h 348"/>
                  <a:gd name="T8" fmla="*/ 0 w 82"/>
                  <a:gd name="T9" fmla="*/ 90 h 348"/>
                  <a:gd name="T10" fmla="*/ 27 w 82"/>
                  <a:gd name="T11" fmla="*/ 90 h 348"/>
                  <a:gd name="T12" fmla="*/ 27 w 82"/>
                  <a:gd name="T13" fmla="*/ 348 h 348"/>
                  <a:gd name="T14" fmla="*/ 82 w 82"/>
                  <a:gd name="T15" fmla="*/ 348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2" h="348">
                    <a:moveTo>
                      <a:pt x="82" y="348"/>
                    </a:moveTo>
                    <a:lnTo>
                      <a:pt x="82" y="348"/>
                    </a:lnTo>
                    <a:lnTo>
                      <a:pt x="82" y="82"/>
                    </a:lnTo>
                    <a:lnTo>
                      <a:pt x="0" y="0"/>
                    </a:lnTo>
                    <a:lnTo>
                      <a:pt x="0" y="90"/>
                    </a:lnTo>
                    <a:lnTo>
                      <a:pt x="27" y="90"/>
                    </a:lnTo>
                    <a:lnTo>
                      <a:pt x="27" y="348"/>
                    </a:lnTo>
                    <a:lnTo>
                      <a:pt x="82" y="348"/>
                    </a:lnTo>
                    <a:close/>
                  </a:path>
                </a:pathLst>
              </a:custGeom>
              <a:solidFill>
                <a:srgbClr val="C1C1C1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23" name="Freeform 31">
                <a:extLst>
                  <a:ext uri="{FF2B5EF4-FFF2-40B4-BE49-F238E27FC236}">
                    <a16:creationId xmlns:a16="http://schemas.microsoft.com/office/drawing/2014/main" id="{2FD44CA6-A578-4077-AFB1-7F3D82F8F5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941" y="7431248"/>
                <a:ext cx="38101" cy="38101"/>
              </a:xfrm>
              <a:custGeom>
                <a:avLst/>
                <a:gdLst>
                  <a:gd name="T0" fmla="*/ 0 w 27"/>
                  <a:gd name="T1" fmla="*/ 27 h 27"/>
                  <a:gd name="T2" fmla="*/ 0 w 27"/>
                  <a:gd name="T3" fmla="*/ 27 h 27"/>
                  <a:gd name="T4" fmla="*/ 27 w 27"/>
                  <a:gd name="T5" fmla="*/ 27 h 27"/>
                  <a:gd name="T6" fmla="*/ 27 w 27"/>
                  <a:gd name="T7" fmla="*/ 0 h 27"/>
                  <a:gd name="T8" fmla="*/ 0 w 27"/>
                  <a:gd name="T9" fmla="*/ 0 h 27"/>
                  <a:gd name="T10" fmla="*/ 0 w 27"/>
                  <a:gd name="T11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7">
                    <a:moveTo>
                      <a:pt x="0" y="27"/>
                    </a:moveTo>
                    <a:lnTo>
                      <a:pt x="0" y="27"/>
                    </a:lnTo>
                    <a:lnTo>
                      <a:pt x="27" y="27"/>
                    </a:lnTo>
                    <a:lnTo>
                      <a:pt x="27" y="0"/>
                    </a:lnTo>
                    <a:lnTo>
                      <a:pt x="0" y="0"/>
                    </a:lnTo>
                    <a:lnTo>
                      <a:pt x="0" y="27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24" name="Freeform 32">
                <a:extLst>
                  <a:ext uri="{FF2B5EF4-FFF2-40B4-BE49-F238E27FC236}">
                    <a16:creationId xmlns:a16="http://schemas.microsoft.com/office/drawing/2014/main" id="{F0E1159C-D03B-4379-B3C5-040FCE2BDB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7103" y="7507449"/>
                <a:ext cx="38101" cy="38101"/>
              </a:xfrm>
              <a:custGeom>
                <a:avLst/>
                <a:gdLst>
                  <a:gd name="T0" fmla="*/ 0 w 27"/>
                  <a:gd name="T1" fmla="*/ 28 h 28"/>
                  <a:gd name="T2" fmla="*/ 0 w 27"/>
                  <a:gd name="T3" fmla="*/ 28 h 28"/>
                  <a:gd name="T4" fmla="*/ 27 w 27"/>
                  <a:gd name="T5" fmla="*/ 28 h 28"/>
                  <a:gd name="T6" fmla="*/ 27 w 27"/>
                  <a:gd name="T7" fmla="*/ 0 h 28"/>
                  <a:gd name="T8" fmla="*/ 0 w 27"/>
                  <a:gd name="T9" fmla="*/ 0 h 28"/>
                  <a:gd name="T10" fmla="*/ 0 w 27"/>
                  <a:gd name="T11" fmla="*/ 28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8">
                    <a:moveTo>
                      <a:pt x="0" y="28"/>
                    </a:moveTo>
                    <a:lnTo>
                      <a:pt x="0" y="28"/>
                    </a:lnTo>
                    <a:lnTo>
                      <a:pt x="27" y="28"/>
                    </a:lnTo>
                    <a:lnTo>
                      <a:pt x="27" y="0"/>
                    </a:lnTo>
                    <a:lnTo>
                      <a:pt x="0" y="0"/>
                    </a:lnTo>
                    <a:lnTo>
                      <a:pt x="0" y="28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25" name="Freeform 33">
                <a:extLst>
                  <a:ext uri="{FF2B5EF4-FFF2-40B4-BE49-F238E27FC236}">
                    <a16:creationId xmlns:a16="http://schemas.microsoft.com/office/drawing/2014/main" id="{7A094F2A-76C8-4DFC-A9B2-ECFAC1D800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3304" y="7431248"/>
                <a:ext cx="38101" cy="38101"/>
              </a:xfrm>
              <a:custGeom>
                <a:avLst/>
                <a:gdLst>
                  <a:gd name="T0" fmla="*/ 27 w 27"/>
                  <a:gd name="T1" fmla="*/ 0 h 27"/>
                  <a:gd name="T2" fmla="*/ 27 w 27"/>
                  <a:gd name="T3" fmla="*/ 0 h 27"/>
                  <a:gd name="T4" fmla="*/ 0 w 27"/>
                  <a:gd name="T5" fmla="*/ 0 h 27"/>
                  <a:gd name="T6" fmla="*/ 0 w 27"/>
                  <a:gd name="T7" fmla="*/ 27 h 27"/>
                  <a:gd name="T8" fmla="*/ 27 w 27"/>
                  <a:gd name="T9" fmla="*/ 27 h 27"/>
                  <a:gd name="T10" fmla="*/ 27 w 27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7" h="27">
                    <a:moveTo>
                      <a:pt x="27" y="0"/>
                    </a:moveTo>
                    <a:lnTo>
                      <a:pt x="27" y="0"/>
                    </a:lnTo>
                    <a:lnTo>
                      <a:pt x="0" y="0"/>
                    </a:lnTo>
                    <a:lnTo>
                      <a:pt x="0" y="27"/>
                    </a:lnTo>
                    <a:lnTo>
                      <a:pt x="27" y="27"/>
                    </a:lnTo>
                    <a:lnTo>
                      <a:pt x="27" y="0"/>
                    </a:lnTo>
                    <a:close/>
                  </a:path>
                </a:pathLst>
              </a:custGeom>
              <a:solidFill>
                <a:srgbClr val="50E6F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</p:grp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0385ED11-BC33-48BA-81DE-A86BA23AE53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40176" y="6022514"/>
              <a:ext cx="1323600" cy="204756"/>
            </a:xfrm>
            <a:prstGeom prst="rect">
              <a:avLst/>
            </a:prstGeom>
          </p:spPr>
        </p:pic>
        <p:pic>
          <p:nvPicPr>
            <p:cNvPr id="27" name="Picture 2" descr="See the source image">
              <a:extLst>
                <a:ext uri="{FF2B5EF4-FFF2-40B4-BE49-F238E27FC236}">
                  <a16:creationId xmlns:a16="http://schemas.microsoft.com/office/drawing/2014/main" id="{1CC6E92E-22FB-4F81-AFAC-D1236E433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45077" y="6001832"/>
              <a:ext cx="412472" cy="2461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46040936-31F6-4925-854B-2310A74469C1}"/>
              </a:ext>
            </a:extLst>
          </p:cNvPr>
          <p:cNvGrpSpPr/>
          <p:nvPr/>
        </p:nvGrpSpPr>
        <p:grpSpPr>
          <a:xfrm>
            <a:off x="1186829" y="1100472"/>
            <a:ext cx="6422708" cy="415499"/>
            <a:chOff x="549502" y="1467296"/>
            <a:chExt cx="8563610" cy="553998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7A4BE73F-3E77-4DF0-A1BB-FB65FEC7F37F}"/>
                </a:ext>
              </a:extLst>
            </p:cNvPr>
            <p:cNvSpPr/>
            <p:nvPr/>
          </p:nvSpPr>
          <p:spPr bwMode="auto">
            <a:xfrm>
              <a:off x="549502" y="1467296"/>
              <a:ext cx="8563610" cy="55399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Segoe UI" pitchFamily="34" charset="0"/>
                  <a:cs typeface="Segoe UI" pitchFamily="34" charset="0"/>
                </a:rPr>
                <a:t>Application code</a:t>
              </a:r>
            </a:p>
          </p:txBody>
        </p:sp>
        <p:pic>
          <p:nvPicPr>
            <p:cNvPr id="35" name="Picture 4">
              <a:extLst>
                <a:ext uri="{FF2B5EF4-FFF2-40B4-BE49-F238E27FC236}">
                  <a16:creationId xmlns:a16="http://schemas.microsoft.com/office/drawing/2014/main" id="{86E2C78F-6111-4F9D-98E7-0F84F9889A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5965" y="1571577"/>
              <a:ext cx="617111" cy="345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1B3D4BB7-09C5-4915-89D7-D451CAA5E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26890" y="1633518"/>
              <a:ext cx="513316" cy="221555"/>
            </a:xfrm>
            <a:prstGeom prst="rect">
              <a:avLst/>
            </a:prstGeom>
          </p:spPr>
        </p:pic>
        <p:pic>
          <p:nvPicPr>
            <p:cNvPr id="37" name="Picture 2">
              <a:extLst>
                <a:ext uri="{FF2B5EF4-FFF2-40B4-BE49-F238E27FC236}">
                  <a16:creationId xmlns:a16="http://schemas.microsoft.com/office/drawing/2014/main" id="{ED7D2967-93E1-43DC-AC19-4E92717E81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51096" y="1646645"/>
              <a:ext cx="815461" cy="1953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37" descr="A picture containing clipart&#10;&#10;Description automatically generated">
              <a:extLst>
                <a:ext uri="{FF2B5EF4-FFF2-40B4-BE49-F238E27FC236}">
                  <a16:creationId xmlns:a16="http://schemas.microsoft.com/office/drawing/2014/main" id="{1A00AD49-D80F-41A3-9C18-493B5F93D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650256" y="1559538"/>
              <a:ext cx="790789" cy="369515"/>
            </a:xfrm>
            <a:prstGeom prst="rect">
              <a:avLst/>
            </a:prstGeom>
            <a:ln>
              <a:noFill/>
            </a:ln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1C312A4-8AEE-4EB3-AE5B-958CDE12A5A9}"/>
                </a:ext>
              </a:extLst>
            </p:cNvPr>
            <p:cNvSpPr/>
            <p:nvPr/>
          </p:nvSpPr>
          <p:spPr>
            <a:xfrm>
              <a:off x="8032481" y="1590407"/>
              <a:ext cx="947255" cy="307776"/>
            </a:xfrm>
            <a:prstGeom prst="rect">
              <a:avLst/>
            </a:prstGeom>
            <a:ln>
              <a:noFill/>
            </a:ln>
          </p:spPr>
          <p:txBody>
            <a:bodyPr wrap="square" lIns="0" tIns="0" rIns="0" bIns="0">
              <a:spAutoFit/>
            </a:bodyPr>
            <a:lstStyle/>
            <a:p>
              <a:pPr algn="ctr" defTabSz="685775">
                <a:defRPr/>
              </a:pPr>
              <a:r>
                <a:rPr lang="en-US" sz="750" kern="0">
                  <a:solidFill>
                    <a:srgbClr val="1A1A1A"/>
                  </a:solidFill>
                  <a:latin typeface="+mj-lt"/>
                  <a:ea typeface="Segoe UI Symbol" panose="020B0502040204020203" pitchFamily="34" charset="0"/>
                  <a:cs typeface="Segoe UI Semibold" panose="020B0702040204020203" pitchFamily="34" charset="0"/>
                </a:rPr>
                <a:t>Any code or framework…</a:t>
              </a:r>
            </a:p>
          </p:txBody>
        </p:sp>
        <p:pic>
          <p:nvPicPr>
            <p:cNvPr id="40" name="Picture 2" descr="Image result for c++ logo">
              <a:extLst>
                <a:ext uri="{FF2B5EF4-FFF2-40B4-BE49-F238E27FC236}">
                  <a16:creationId xmlns:a16="http://schemas.microsoft.com/office/drawing/2014/main" id="{EC679669-EE15-4A90-8D6A-E328484ABE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64170" y="1563086"/>
              <a:ext cx="329842" cy="3624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2">
              <a:extLst>
                <a:ext uri="{FF2B5EF4-FFF2-40B4-BE49-F238E27FC236}">
                  <a16:creationId xmlns:a16="http://schemas.microsoft.com/office/drawing/2014/main" id="{52BCFE77-90BE-447F-9ED7-F77A8F5275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1547" y="1587219"/>
              <a:ext cx="314152" cy="3141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42B693F7-806F-4976-89A5-B8B53F049355}"/>
              </a:ext>
            </a:extLst>
          </p:cNvPr>
          <p:cNvGrpSpPr/>
          <p:nvPr/>
        </p:nvGrpSpPr>
        <p:grpSpPr>
          <a:xfrm>
            <a:off x="3252881" y="3583674"/>
            <a:ext cx="2346461" cy="413384"/>
            <a:chOff x="3019680" y="5039476"/>
            <a:chExt cx="3128615" cy="551178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452B7D95-7085-4D41-ACB5-AC943269D4AF}"/>
                </a:ext>
              </a:extLst>
            </p:cNvPr>
            <p:cNvSpPr/>
            <p:nvPr/>
          </p:nvSpPr>
          <p:spPr bwMode="auto">
            <a:xfrm>
              <a:off x="4868545" y="5039476"/>
              <a:ext cx="1279750" cy="541620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Traffic splitting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5A8CB62B-FAE5-436B-B840-07DFDE22F0C5}"/>
                </a:ext>
              </a:extLst>
            </p:cNvPr>
            <p:cNvSpPr/>
            <p:nvPr/>
          </p:nvSpPr>
          <p:spPr bwMode="auto">
            <a:xfrm>
              <a:off x="3019680" y="5039476"/>
              <a:ext cx="1374768" cy="551178"/>
            </a:xfrm>
            <a:prstGeom prst="rect">
              <a:avLst/>
            </a:prstGeom>
            <a:solidFill>
              <a:schemeClr val="tx1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Traffic routing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E1395DA2-A793-40C5-A413-2C89C0E343F9}"/>
              </a:ext>
            </a:extLst>
          </p:cNvPr>
          <p:cNvGrpSpPr/>
          <p:nvPr/>
        </p:nvGrpSpPr>
        <p:grpSpPr>
          <a:xfrm>
            <a:off x="2277544" y="2802009"/>
            <a:ext cx="4562513" cy="392804"/>
            <a:chOff x="796031" y="3842770"/>
            <a:chExt cx="6083350" cy="523738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7A689011-291B-4F5D-A427-5CE24C75DE99}"/>
                </a:ext>
              </a:extLst>
            </p:cNvPr>
            <p:cNvSpPr/>
            <p:nvPr/>
          </p:nvSpPr>
          <p:spPr bwMode="auto">
            <a:xfrm>
              <a:off x="5037441" y="3842770"/>
              <a:ext cx="1841940" cy="523738"/>
            </a:xfrm>
            <a:prstGeom prst="rect">
              <a:avLst/>
            </a:prstGeom>
            <a:solidFill>
              <a:srgbClr val="00188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Distributed tracing</a:t>
              </a: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977B6064-EAD9-4430-8971-8C24DD09BBF4}"/>
                </a:ext>
              </a:extLst>
            </p:cNvPr>
            <p:cNvSpPr/>
            <p:nvPr/>
          </p:nvSpPr>
          <p:spPr bwMode="auto">
            <a:xfrm>
              <a:off x="3623637" y="3842770"/>
              <a:ext cx="888350" cy="523738"/>
            </a:xfrm>
            <a:prstGeom prst="rect">
              <a:avLst/>
            </a:prstGeom>
            <a:solidFill>
              <a:srgbClr val="00188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Resiliency</a:t>
              </a:r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C28EF852-C06D-4885-8224-48CD6AE43D9F}"/>
                </a:ext>
              </a:extLst>
            </p:cNvPr>
            <p:cNvSpPr/>
            <p:nvPr/>
          </p:nvSpPr>
          <p:spPr bwMode="auto">
            <a:xfrm>
              <a:off x="2209834" y="3842770"/>
              <a:ext cx="888350" cy="523738"/>
            </a:xfrm>
            <a:prstGeom prst="rect">
              <a:avLst/>
            </a:prstGeom>
            <a:solidFill>
              <a:srgbClr val="00188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Metrics</a:t>
              </a:r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63F405AC-1EDA-47E9-A0E9-FFFADB62D05E}"/>
                </a:ext>
              </a:extLst>
            </p:cNvPr>
            <p:cNvSpPr/>
            <p:nvPr/>
          </p:nvSpPr>
          <p:spPr bwMode="auto">
            <a:xfrm>
              <a:off x="796031" y="3853692"/>
              <a:ext cx="888350" cy="501894"/>
            </a:xfrm>
            <a:prstGeom prst="rect">
              <a:avLst/>
            </a:prstGeom>
            <a:solidFill>
              <a:srgbClr val="00188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 err="1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mTLS</a:t>
              </a:r>
              <a:endParaRPr lang="en-US" sz="825">
                <a:solidFill>
                  <a:srgbClr val="FFFFFF"/>
                </a:solidFill>
                <a:latin typeface="Segoe UI Semibold"/>
                <a:ea typeface="Segoe UI" pitchFamily="34" charset="0"/>
                <a:cs typeface="Segoe UI" pitchFamily="34" charset="0"/>
              </a:endParaRPr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B93BDDBC-5EEB-413C-9376-102117A52E55}"/>
              </a:ext>
            </a:extLst>
          </p:cNvPr>
          <p:cNvGrpSpPr/>
          <p:nvPr/>
        </p:nvGrpSpPr>
        <p:grpSpPr>
          <a:xfrm>
            <a:off x="1186830" y="1904833"/>
            <a:ext cx="6427030" cy="508315"/>
            <a:chOff x="549502" y="2664154"/>
            <a:chExt cx="8569373" cy="677753"/>
          </a:xfrm>
        </p:grpSpPr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AE6937C0-1F09-442F-A0E9-44D4C8D2A710}"/>
                </a:ext>
              </a:extLst>
            </p:cNvPr>
            <p:cNvSpPr/>
            <p:nvPr/>
          </p:nvSpPr>
          <p:spPr bwMode="auto">
            <a:xfrm>
              <a:off x="549502" y="2669998"/>
              <a:ext cx="1319901" cy="671909"/>
            </a:xfrm>
            <a:prstGeom prst="rect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25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Service-to-service invocation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B6BA8046-D310-4236-B9D5-20B58E8F051D}"/>
                </a:ext>
              </a:extLst>
            </p:cNvPr>
            <p:cNvSpPr/>
            <p:nvPr/>
          </p:nvSpPr>
          <p:spPr bwMode="auto">
            <a:xfrm>
              <a:off x="2103361" y="2669998"/>
              <a:ext cx="1149926" cy="671909"/>
            </a:xfrm>
            <a:prstGeom prst="rect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825">
                  <a:solidFill>
                    <a:srgbClr val="FFFFFF"/>
                  </a:solidFill>
                  <a:latin typeface="Segoe UI Semibold"/>
                  <a:cs typeface="Segoe UI" pitchFamily="34" charset="0"/>
                </a:rPr>
                <a:t>State management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0B47FF6-9504-45BE-A742-9E39953D1DB7}"/>
                </a:ext>
              </a:extLst>
            </p:cNvPr>
            <p:cNvSpPr/>
            <p:nvPr/>
          </p:nvSpPr>
          <p:spPr bwMode="auto">
            <a:xfrm>
              <a:off x="3487245" y="2669998"/>
              <a:ext cx="1479738" cy="671909"/>
            </a:xfrm>
            <a:prstGeom prst="rect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Publish and</a:t>
              </a:r>
              <a:b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subscribe</a:t>
              </a:r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A094388F-26D6-47B3-A9DF-305C84E7B40B}"/>
                </a:ext>
              </a:extLst>
            </p:cNvPr>
            <p:cNvSpPr/>
            <p:nvPr/>
          </p:nvSpPr>
          <p:spPr bwMode="auto">
            <a:xfrm>
              <a:off x="6911547" y="2664154"/>
              <a:ext cx="985140" cy="671909"/>
            </a:xfrm>
            <a:prstGeom prst="rect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Secrets</a:t>
              </a:r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9DC74A8E-4E9C-408B-94B8-BCB84D574F8F}"/>
                </a:ext>
              </a:extLst>
            </p:cNvPr>
            <p:cNvSpPr/>
            <p:nvPr/>
          </p:nvSpPr>
          <p:spPr bwMode="auto">
            <a:xfrm>
              <a:off x="5200941" y="2664154"/>
              <a:ext cx="1479737" cy="671909"/>
            </a:xfrm>
            <a:prstGeom prst="rect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Resource bindings</a:t>
              </a:r>
              <a:b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</a:br>
              <a: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and triggers</a:t>
              </a:r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6B0A8715-278C-4EC8-9EDB-A0314694AA86}"/>
                </a:ext>
              </a:extLst>
            </p:cNvPr>
            <p:cNvSpPr/>
            <p:nvPr/>
          </p:nvSpPr>
          <p:spPr bwMode="auto">
            <a:xfrm>
              <a:off x="8133735" y="2669998"/>
              <a:ext cx="985140" cy="671909"/>
            </a:xfrm>
            <a:prstGeom prst="rect">
              <a:avLst/>
            </a:prstGeom>
            <a:solidFill>
              <a:srgbClr val="0078D4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83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67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550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73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918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101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284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469" algn="l" defTabSz="914367" rtl="0" eaLnBrk="1" latinLnBrk="0" hangingPunct="1">
                <a:defRPr sz="1765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825">
                  <a:solidFill>
                    <a:srgbClr val="FFFFFF"/>
                  </a:solidFill>
                  <a:latin typeface="Segoe UI Semibold"/>
                  <a:ea typeface="Segoe UI" pitchFamily="34" charset="0"/>
                  <a:cs typeface="Segoe UI" pitchFamily="34" charset="0"/>
                </a:rPr>
                <a:t>Actors</a:t>
              </a:r>
            </a:p>
          </p:txBody>
        </p:sp>
      </p:grpSp>
      <p:sp>
        <p:nvSpPr>
          <p:cNvPr id="73" name="TextBox 72">
            <a:extLst>
              <a:ext uri="{FF2B5EF4-FFF2-40B4-BE49-F238E27FC236}">
                <a16:creationId xmlns:a16="http://schemas.microsoft.com/office/drawing/2014/main" id="{E8CF1196-C93F-416A-AE8F-0394A51AADDB}"/>
              </a:ext>
            </a:extLst>
          </p:cNvPr>
          <p:cNvSpPr txBox="1"/>
          <p:nvPr/>
        </p:nvSpPr>
        <p:spPr>
          <a:xfrm>
            <a:off x="7772762" y="1230283"/>
            <a:ext cx="1075548" cy="1558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013">
                <a:latin typeface="+mj-lt"/>
              </a:rPr>
              <a:t>Developer</a:t>
            </a:r>
          </a:p>
        </p:txBody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B42AD7D8-9F94-42D9-9660-EEDE8B57BD1A}"/>
              </a:ext>
            </a:extLst>
          </p:cNvPr>
          <p:cNvCxnSpPr>
            <a:cxnSpLocks/>
          </p:cNvCxnSpPr>
          <p:nvPr/>
        </p:nvCxnSpPr>
        <p:spPr>
          <a:xfrm>
            <a:off x="8059406" y="2998411"/>
            <a:ext cx="502260" cy="0"/>
          </a:xfrm>
          <a:prstGeom prst="line">
            <a:avLst/>
          </a:prstGeom>
          <a:ln w="12700">
            <a:solidFill>
              <a:schemeClr val="tx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C7CECA1D-8AAA-42E7-AFB9-64D539A65C6A}"/>
              </a:ext>
            </a:extLst>
          </p:cNvPr>
          <p:cNvCxnSpPr>
            <a:cxnSpLocks/>
            <a:stCxn id="14" idx="0"/>
            <a:endCxn id="73" idx="2"/>
          </p:cNvCxnSpPr>
          <p:nvPr/>
        </p:nvCxnSpPr>
        <p:spPr>
          <a:xfrm flipV="1">
            <a:off x="8310536" y="1386160"/>
            <a:ext cx="0" cy="3158037"/>
          </a:xfrm>
          <a:prstGeom prst="line">
            <a:avLst/>
          </a:prstGeom>
          <a:ln w="12700">
            <a:solidFill>
              <a:schemeClr val="tx1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72173661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7BE578-778C-40E5-AC7C-45395940C2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and Node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A8172-8D38-4D8C-B2DD-E546728798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 (or </a:t>
            </a:r>
            <a:r>
              <a:rPr lang="en-US" dirty="0" err="1"/>
              <a:t>gRPC</a:t>
            </a:r>
            <a:r>
              <a:rPr lang="en-US" dirty="0"/>
              <a:t>) with </a:t>
            </a:r>
            <a:r>
              <a:rPr lang="en-US" dirty="0" err="1"/>
              <a:t>Dapr</a:t>
            </a:r>
            <a:r>
              <a:rPr lang="en-US" dirty="0"/>
              <a:t> </a:t>
            </a:r>
            <a:r>
              <a:rPr lang="en-US" dirty="0" err="1"/>
              <a:t>SideCar</a:t>
            </a:r>
            <a:endParaRPr lang="en-US" dirty="0"/>
          </a:p>
          <a:p>
            <a:pPr lvl="1"/>
            <a:r>
              <a:rPr lang="en-US" dirty="0"/>
              <a:t>easier yet: Node SDK for </a:t>
            </a:r>
            <a:r>
              <a:rPr lang="en-US" dirty="0" err="1"/>
              <a:t>Dapr</a:t>
            </a:r>
            <a:endParaRPr lang="en-US" dirty="0"/>
          </a:p>
          <a:p>
            <a:r>
              <a:rPr lang="en-US" dirty="0"/>
              <a:t>Leverage </a:t>
            </a:r>
            <a:r>
              <a:rPr lang="en-US" dirty="0" err="1"/>
              <a:t>Dapr</a:t>
            </a:r>
            <a:r>
              <a:rPr lang="en-US" dirty="0"/>
              <a:t> and its building blocks for</a:t>
            </a:r>
          </a:p>
          <a:p>
            <a:pPr lvl="1"/>
            <a:r>
              <a:rPr lang="en-US" b="1" dirty="0"/>
              <a:t>simple state management</a:t>
            </a:r>
          </a:p>
          <a:p>
            <a:pPr lvl="1"/>
            <a:r>
              <a:rPr lang="en-US" b="1" dirty="0"/>
              <a:t>simple publication of messages</a:t>
            </a:r>
          </a:p>
          <a:p>
            <a:pPr lvl="1"/>
            <a:r>
              <a:rPr lang="en-US" b="1" dirty="0"/>
              <a:t>subscription to incoming messages</a:t>
            </a:r>
          </a:p>
          <a:p>
            <a:pPr lvl="1"/>
            <a:r>
              <a:rPr lang="en-US" dirty="0"/>
              <a:t>retrieving secrets</a:t>
            </a:r>
          </a:p>
          <a:p>
            <a:pPr lvl="1"/>
            <a:r>
              <a:rPr lang="en-US" dirty="0"/>
              <a:t>retrieving configuration data</a:t>
            </a:r>
          </a:p>
          <a:p>
            <a:pPr lvl="1"/>
            <a:r>
              <a:rPr lang="en-US" dirty="0"/>
              <a:t>invoking external services (database, message broker, store, API)</a:t>
            </a:r>
          </a:p>
          <a:p>
            <a:pPr lvl="1"/>
            <a:r>
              <a:rPr lang="en-US" dirty="0"/>
              <a:t>register as listener to inbound requests and messages for external services</a:t>
            </a:r>
          </a:p>
          <a:p>
            <a:pPr lvl="1"/>
            <a:r>
              <a:rPr lang="en-US" b="1" dirty="0"/>
              <a:t>decoupled interaction between microservices – implemented in potentially very different languages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055712-743A-4E95-A5DF-102C9573A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280763-0A22-4825-A237-24D6D3EE7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3098" y="1558502"/>
            <a:ext cx="1461807" cy="999471"/>
          </a:xfrm>
          <a:prstGeom prst="rect">
            <a:avLst/>
          </a:prstGeom>
          <a:noFill/>
        </p:spPr>
      </p:pic>
      <p:pic>
        <p:nvPicPr>
          <p:cNvPr id="6" name="Picture 4" descr="Logos and Graphics | Node.js">
            <a:extLst>
              <a:ext uri="{FF2B5EF4-FFF2-40B4-BE49-F238E27FC236}">
                <a16:creationId xmlns:a16="http://schemas.microsoft.com/office/drawing/2014/main" id="{67E13C86-71B9-4F52-9051-9BFAE51BF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1482" y="1695703"/>
            <a:ext cx="1133700" cy="642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9C007D8-5B9A-4C11-8C14-04A6987B4F0F}"/>
              </a:ext>
            </a:extLst>
          </p:cNvPr>
          <p:cNvCxnSpPr>
            <a:cxnSpLocks/>
          </p:cNvCxnSpPr>
          <p:nvPr/>
        </p:nvCxnSpPr>
        <p:spPr>
          <a:xfrm>
            <a:off x="6125675" y="2143911"/>
            <a:ext cx="41042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76DA7D90-8C31-4DDA-A265-9CB893D9EB7F}"/>
              </a:ext>
            </a:extLst>
          </p:cNvPr>
          <p:cNvSpPr/>
          <p:nvPr/>
        </p:nvSpPr>
        <p:spPr>
          <a:xfrm>
            <a:off x="5130920" y="2210456"/>
            <a:ext cx="221124" cy="279458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351B80-6C3F-4BB3-951D-F50BC47FE9B9}"/>
              </a:ext>
            </a:extLst>
          </p:cNvPr>
          <p:cNvSpPr txBox="1"/>
          <p:nvPr/>
        </p:nvSpPr>
        <p:spPr>
          <a:xfrm>
            <a:off x="4750350" y="2494681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24A4A69-7B08-4B04-94C5-31101072983B}"/>
              </a:ext>
            </a:extLst>
          </p:cNvPr>
          <p:cNvSpPr/>
          <p:nvPr/>
        </p:nvSpPr>
        <p:spPr>
          <a:xfrm>
            <a:off x="6567700" y="1368002"/>
            <a:ext cx="1644683" cy="139056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59AE4AD-5DAF-4441-B9AD-28BC3E5F097D}"/>
              </a:ext>
            </a:extLst>
          </p:cNvPr>
          <p:cNvSpPr txBox="1"/>
          <p:nvPr/>
        </p:nvSpPr>
        <p:spPr>
          <a:xfrm>
            <a:off x="6452284" y="2779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F786BA9A-54C3-482A-B60F-1B3BFFCB67D4}"/>
              </a:ext>
            </a:extLst>
          </p:cNvPr>
          <p:cNvSpPr/>
          <p:nvPr/>
        </p:nvSpPr>
        <p:spPr>
          <a:xfrm>
            <a:off x="4670743" y="1381203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AE960DC0-B70C-4BAC-89D6-401EFA9D9CB5}"/>
              </a:ext>
            </a:extLst>
          </p:cNvPr>
          <p:cNvCxnSpPr>
            <a:cxnSpLocks/>
            <a:stCxn id="23" idx="3"/>
          </p:cNvCxnSpPr>
          <p:nvPr/>
        </p:nvCxnSpPr>
        <p:spPr>
          <a:xfrm>
            <a:off x="5445837" y="1573228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Rectangle: Rounded Corners 143">
            <a:extLst>
              <a:ext uri="{FF2B5EF4-FFF2-40B4-BE49-F238E27FC236}">
                <a16:creationId xmlns:a16="http://schemas.microsoft.com/office/drawing/2014/main" id="{0C460B09-683A-4641-907F-7A8B9855938A}"/>
              </a:ext>
            </a:extLst>
          </p:cNvPr>
          <p:cNvSpPr/>
          <p:nvPr/>
        </p:nvSpPr>
        <p:spPr>
          <a:xfrm>
            <a:off x="7390040" y="252905"/>
            <a:ext cx="1316298" cy="43496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ACBA6DA4-346C-4E07-8169-C5A575BD2346}"/>
              </a:ext>
            </a:extLst>
          </p:cNvPr>
          <p:cNvGrpSpPr/>
          <p:nvPr/>
        </p:nvGrpSpPr>
        <p:grpSpPr>
          <a:xfrm>
            <a:off x="7778995" y="176569"/>
            <a:ext cx="1012803" cy="822654"/>
            <a:chOff x="6010264" y="686824"/>
            <a:chExt cx="5838295" cy="5671231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CF97031C-CE06-451D-AEB0-62FE679CC5C3}"/>
                </a:ext>
              </a:extLst>
            </p:cNvPr>
            <p:cNvGrpSpPr/>
            <p:nvPr/>
          </p:nvGrpSpPr>
          <p:grpSpPr>
            <a:xfrm>
              <a:off x="6010264" y="1018040"/>
              <a:ext cx="826028" cy="5103924"/>
              <a:chOff x="6010264" y="1018040"/>
              <a:chExt cx="826028" cy="5103924"/>
            </a:xfrm>
          </p:grpSpPr>
          <p:cxnSp>
            <p:nvCxnSpPr>
              <p:cNvPr id="120" name="Straight Arrow Connector 119">
                <a:extLst>
                  <a:ext uri="{FF2B5EF4-FFF2-40B4-BE49-F238E27FC236}">
                    <a16:creationId xmlns:a16="http://schemas.microsoft.com/office/drawing/2014/main" id="{C70AA2DA-0AFA-4B9A-8EEE-BA140FB718EF}"/>
                  </a:ext>
                </a:extLst>
              </p:cNvPr>
              <p:cNvCxnSpPr>
                <a:cxnSpLocks/>
                <a:endCxn id="42" idx="1"/>
              </p:cNvCxnSpPr>
              <p:nvPr/>
            </p:nvCxnSpPr>
            <p:spPr>
              <a:xfrm>
                <a:off x="6010264" y="2319476"/>
                <a:ext cx="826028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1" name="Rectangle 28">
                <a:extLst>
                  <a:ext uri="{FF2B5EF4-FFF2-40B4-BE49-F238E27FC236}">
                    <a16:creationId xmlns:a16="http://schemas.microsoft.com/office/drawing/2014/main" id="{6A682EC3-8F63-44EC-B351-7C063673155E}"/>
                  </a:ext>
                </a:extLst>
              </p:cNvPr>
              <p:cNvSpPr/>
              <p:nvPr/>
            </p:nvSpPr>
            <p:spPr bwMode="auto">
              <a:xfrm rot="5400000">
                <a:off x="3993530" y="3169427"/>
                <a:ext cx="4833243" cy="799774"/>
              </a:xfrm>
              <a:custGeom>
                <a:avLst/>
                <a:gdLst>
                  <a:gd name="connsiteX0" fmla="*/ 0 w 4891229"/>
                  <a:gd name="connsiteY0" fmla="*/ 0 h 2229188"/>
                  <a:gd name="connsiteX1" fmla="*/ 4891229 w 4891229"/>
                  <a:gd name="connsiteY1" fmla="*/ 0 h 2229188"/>
                  <a:gd name="connsiteX2" fmla="*/ 4891229 w 4891229"/>
                  <a:gd name="connsiteY2" fmla="*/ 2229188 h 2229188"/>
                  <a:gd name="connsiteX3" fmla="*/ 0 w 4891229"/>
                  <a:gd name="connsiteY3" fmla="*/ 2229188 h 2229188"/>
                  <a:gd name="connsiteX4" fmla="*/ 0 w 4891229"/>
                  <a:gd name="connsiteY4" fmla="*/ 0 h 2229188"/>
                  <a:gd name="connsiteX0" fmla="*/ 4891229 w 4982669"/>
                  <a:gd name="connsiteY0" fmla="*/ 0 h 2229188"/>
                  <a:gd name="connsiteX1" fmla="*/ 4891229 w 4982669"/>
                  <a:gd name="connsiteY1" fmla="*/ 2229188 h 2229188"/>
                  <a:gd name="connsiteX2" fmla="*/ 0 w 4982669"/>
                  <a:gd name="connsiteY2" fmla="*/ 2229188 h 2229188"/>
                  <a:gd name="connsiteX3" fmla="*/ 0 w 4982669"/>
                  <a:gd name="connsiteY3" fmla="*/ 0 h 2229188"/>
                  <a:gd name="connsiteX4" fmla="*/ 4982669 w 4982669"/>
                  <a:gd name="connsiteY4" fmla="*/ 91440 h 2229188"/>
                  <a:gd name="connsiteX0" fmla="*/ 4891229 w 4891229"/>
                  <a:gd name="connsiteY0" fmla="*/ 0 h 2229188"/>
                  <a:gd name="connsiteX1" fmla="*/ 4891229 w 4891229"/>
                  <a:gd name="connsiteY1" fmla="*/ 2229188 h 2229188"/>
                  <a:gd name="connsiteX2" fmla="*/ 0 w 4891229"/>
                  <a:gd name="connsiteY2" fmla="*/ 2229188 h 2229188"/>
                  <a:gd name="connsiteX3" fmla="*/ 0 w 4891229"/>
                  <a:gd name="connsiteY3" fmla="*/ 0 h 22291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891229" h="2229188">
                    <a:moveTo>
                      <a:pt x="4891229" y="0"/>
                    </a:moveTo>
                    <a:lnTo>
                      <a:pt x="4891229" y="2229188"/>
                    </a:lnTo>
                    <a:lnTo>
                      <a:pt x="0" y="2229188"/>
                    </a:lnTo>
                    <a:lnTo>
                      <a:pt x="0" y="0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00" err="1">
                  <a:solidFill>
                    <a:schemeClr val="bg1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cxnSp>
            <p:nvCxnSpPr>
              <p:cNvPr id="122" name="Straight Arrow Connector 121">
                <a:extLst>
                  <a:ext uri="{FF2B5EF4-FFF2-40B4-BE49-F238E27FC236}">
                    <a16:creationId xmlns:a16="http://schemas.microsoft.com/office/drawing/2014/main" id="{9602544B-B4D2-4B99-BF48-BD511B2BD4DF}"/>
                  </a:ext>
                </a:extLst>
              </p:cNvPr>
              <p:cNvCxnSpPr>
                <a:cxnSpLocks/>
                <a:endCxn id="90" idx="1"/>
              </p:cNvCxnSpPr>
              <p:nvPr/>
            </p:nvCxnSpPr>
            <p:spPr>
              <a:xfrm>
                <a:off x="6010264" y="3522440"/>
                <a:ext cx="801244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Arrow Connector 122">
                <a:extLst>
                  <a:ext uri="{FF2B5EF4-FFF2-40B4-BE49-F238E27FC236}">
                    <a16:creationId xmlns:a16="http://schemas.microsoft.com/office/drawing/2014/main" id="{314E2B3C-78E8-4B22-B162-D21CFFA4E45D}"/>
                  </a:ext>
                </a:extLst>
              </p:cNvPr>
              <p:cNvCxnSpPr>
                <a:cxnSpLocks/>
                <a:endCxn id="58" idx="1"/>
              </p:cNvCxnSpPr>
              <p:nvPr/>
            </p:nvCxnSpPr>
            <p:spPr>
              <a:xfrm>
                <a:off x="6010264" y="4725404"/>
                <a:ext cx="801245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4" name="Group 123">
                <a:extLst>
                  <a:ext uri="{FF2B5EF4-FFF2-40B4-BE49-F238E27FC236}">
                    <a16:creationId xmlns:a16="http://schemas.microsoft.com/office/drawing/2014/main" id="{3226DD2C-5751-4A13-A2A3-E83B696DECFF}"/>
                  </a:ext>
                </a:extLst>
              </p:cNvPr>
              <p:cNvGrpSpPr/>
              <p:nvPr/>
            </p:nvGrpSpPr>
            <p:grpSpPr>
              <a:xfrm>
                <a:off x="6315880" y="1018040"/>
                <a:ext cx="248285" cy="269304"/>
                <a:chOff x="6207667" y="1018040"/>
                <a:chExt cx="248285" cy="269304"/>
              </a:xfrm>
            </p:grpSpPr>
            <p:sp>
              <p:nvSpPr>
                <p:cNvPr id="141" name="Rectangle 140">
                  <a:extLst>
                    <a:ext uri="{FF2B5EF4-FFF2-40B4-BE49-F238E27FC236}">
                      <a16:creationId xmlns:a16="http://schemas.microsoft.com/office/drawing/2014/main" id="{A7ADBCF4-6998-44AB-84B9-9AE19990A352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2" name="Freeform: Shape 141">
                  <a:extLst>
                    <a:ext uri="{FF2B5EF4-FFF2-40B4-BE49-F238E27FC236}">
                      <a16:creationId xmlns:a16="http://schemas.microsoft.com/office/drawing/2014/main" id="{0B3697B0-387B-459A-8245-AA328DCDE1BB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3" name="Oval 142">
                  <a:extLst>
                    <a:ext uri="{FF2B5EF4-FFF2-40B4-BE49-F238E27FC236}">
                      <a16:creationId xmlns:a16="http://schemas.microsoft.com/office/drawing/2014/main" id="{2F67FB16-9F68-4E02-A667-4D240F8E48D6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5" name="Group 124">
                <a:extLst>
                  <a:ext uri="{FF2B5EF4-FFF2-40B4-BE49-F238E27FC236}">
                    <a16:creationId xmlns:a16="http://schemas.microsoft.com/office/drawing/2014/main" id="{BC851A75-4358-414B-A038-833880E22A48}"/>
                  </a:ext>
                </a:extLst>
              </p:cNvPr>
              <p:cNvGrpSpPr/>
              <p:nvPr/>
            </p:nvGrpSpPr>
            <p:grpSpPr>
              <a:xfrm>
                <a:off x="6313706" y="2189351"/>
                <a:ext cx="248285" cy="269304"/>
                <a:chOff x="6207667" y="1018040"/>
                <a:chExt cx="248285" cy="269304"/>
              </a:xfrm>
            </p:grpSpPr>
            <p:sp>
              <p:nvSpPr>
                <p:cNvPr id="138" name="Rectangle 137">
                  <a:extLst>
                    <a:ext uri="{FF2B5EF4-FFF2-40B4-BE49-F238E27FC236}">
                      <a16:creationId xmlns:a16="http://schemas.microsoft.com/office/drawing/2014/main" id="{18E6506D-FDB4-440E-AC62-5A213F8DE8C2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9" name="Freeform: Shape 138">
                  <a:extLst>
                    <a:ext uri="{FF2B5EF4-FFF2-40B4-BE49-F238E27FC236}">
                      <a16:creationId xmlns:a16="http://schemas.microsoft.com/office/drawing/2014/main" id="{4596B3EF-C856-458A-937E-9DFAA3FF16FA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40" name="Oval 139">
                  <a:extLst>
                    <a:ext uri="{FF2B5EF4-FFF2-40B4-BE49-F238E27FC236}">
                      <a16:creationId xmlns:a16="http://schemas.microsoft.com/office/drawing/2014/main" id="{4FF1C6A1-EB08-4B3C-88A6-324085BFE0E7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6" name="Group 125">
                <a:extLst>
                  <a:ext uri="{FF2B5EF4-FFF2-40B4-BE49-F238E27FC236}">
                    <a16:creationId xmlns:a16="http://schemas.microsoft.com/office/drawing/2014/main" id="{C2B3C185-D29E-40A1-A622-5F528FF35AD6}"/>
                  </a:ext>
                </a:extLst>
              </p:cNvPr>
              <p:cNvGrpSpPr/>
              <p:nvPr/>
            </p:nvGrpSpPr>
            <p:grpSpPr>
              <a:xfrm>
                <a:off x="6311583" y="3387788"/>
                <a:ext cx="248285" cy="269304"/>
                <a:chOff x="6207667" y="1018040"/>
                <a:chExt cx="248285" cy="269304"/>
              </a:xfrm>
            </p:grpSpPr>
            <p:sp>
              <p:nvSpPr>
                <p:cNvPr id="135" name="Rectangle 134">
                  <a:extLst>
                    <a:ext uri="{FF2B5EF4-FFF2-40B4-BE49-F238E27FC236}">
                      <a16:creationId xmlns:a16="http://schemas.microsoft.com/office/drawing/2014/main" id="{FDF12AC6-BE07-4B74-B51A-6071AD0C7CF0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6" name="Freeform: Shape 135">
                  <a:extLst>
                    <a:ext uri="{FF2B5EF4-FFF2-40B4-BE49-F238E27FC236}">
                      <a16:creationId xmlns:a16="http://schemas.microsoft.com/office/drawing/2014/main" id="{C95DA0FF-F22D-4C0A-A6AA-A76C7253C197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E105D585-3CAC-4831-A263-DB7C96566252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7" name="Group 126">
                <a:extLst>
                  <a:ext uri="{FF2B5EF4-FFF2-40B4-BE49-F238E27FC236}">
                    <a16:creationId xmlns:a16="http://schemas.microsoft.com/office/drawing/2014/main" id="{185FC3CD-DAEB-40AF-BB04-5122B8668064}"/>
                  </a:ext>
                </a:extLst>
              </p:cNvPr>
              <p:cNvGrpSpPr/>
              <p:nvPr/>
            </p:nvGrpSpPr>
            <p:grpSpPr>
              <a:xfrm>
                <a:off x="6310200" y="4589118"/>
                <a:ext cx="248285" cy="269304"/>
                <a:chOff x="6207667" y="1018040"/>
                <a:chExt cx="248285" cy="269304"/>
              </a:xfrm>
            </p:grpSpPr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B13B44D8-0D50-40CA-9D6B-4EFC73131046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3" name="Freeform: Shape 132">
                  <a:extLst>
                    <a:ext uri="{FF2B5EF4-FFF2-40B4-BE49-F238E27FC236}">
                      <a16:creationId xmlns:a16="http://schemas.microsoft.com/office/drawing/2014/main" id="{9FBF8319-505E-45B4-BF6F-E42A069326C8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4" name="Oval 133">
                  <a:extLst>
                    <a:ext uri="{FF2B5EF4-FFF2-40B4-BE49-F238E27FC236}">
                      <a16:creationId xmlns:a16="http://schemas.microsoft.com/office/drawing/2014/main" id="{6F0927C9-91F4-4C81-86C9-7E346A68AE83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grpSp>
            <p:nvGrpSpPr>
              <p:cNvPr id="128" name="Group 127">
                <a:extLst>
                  <a:ext uri="{FF2B5EF4-FFF2-40B4-BE49-F238E27FC236}">
                    <a16:creationId xmlns:a16="http://schemas.microsoft.com/office/drawing/2014/main" id="{B8361D46-BC5C-47EB-A8B3-1A9314CD6E01}"/>
                  </a:ext>
                </a:extLst>
              </p:cNvPr>
              <p:cNvGrpSpPr/>
              <p:nvPr/>
            </p:nvGrpSpPr>
            <p:grpSpPr>
              <a:xfrm>
                <a:off x="6320708" y="5852660"/>
                <a:ext cx="248285" cy="269304"/>
                <a:chOff x="6207667" y="1018040"/>
                <a:chExt cx="248285" cy="269304"/>
              </a:xfrm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F63CAE01-8EDD-4496-8CA5-5A5EAD791A9B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0" name="Freeform: Shape 129">
                  <a:extLst>
                    <a:ext uri="{FF2B5EF4-FFF2-40B4-BE49-F238E27FC236}">
                      <a16:creationId xmlns:a16="http://schemas.microsoft.com/office/drawing/2014/main" id="{B6E7F510-1C18-4999-8CAF-5648148DE0CC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70AB1E02-4CFA-464C-9961-E8C58278DEA9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00" err="1">
                    <a:solidFill>
                      <a:schemeClr val="bg1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2D54F21-C9FD-4FF7-B0AF-69D34F9B21AA}"/>
                </a:ext>
              </a:extLst>
            </p:cNvPr>
            <p:cNvGrpSpPr/>
            <p:nvPr/>
          </p:nvGrpSpPr>
          <p:grpSpPr>
            <a:xfrm>
              <a:off x="6836292" y="5498679"/>
              <a:ext cx="5012267" cy="859376"/>
              <a:chOff x="6836292" y="5498679"/>
              <a:chExt cx="5012267" cy="859376"/>
            </a:xfrm>
          </p:grpSpPr>
          <p:sp>
            <p:nvSpPr>
              <p:cNvPr id="107" name="Rounded Rectangle 5">
                <a:extLst>
                  <a:ext uri="{FF2B5EF4-FFF2-40B4-BE49-F238E27FC236}">
                    <a16:creationId xmlns:a16="http://schemas.microsoft.com/office/drawing/2014/main" id="{C96C6F96-5156-42A1-8A5C-A60F8BC3C9DB}"/>
                  </a:ext>
                </a:extLst>
              </p:cNvPr>
              <p:cNvSpPr/>
              <p:nvPr/>
            </p:nvSpPr>
            <p:spPr bwMode="auto">
              <a:xfrm>
                <a:off x="6836292" y="5498679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Observability</a:t>
                </a:r>
              </a:p>
            </p:txBody>
          </p:sp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6E7F5709-10AE-4AD4-B975-CBE88D58D36E}"/>
                  </a:ext>
                </a:extLst>
              </p:cNvPr>
              <p:cNvGrpSpPr/>
              <p:nvPr/>
            </p:nvGrpSpPr>
            <p:grpSpPr>
              <a:xfrm>
                <a:off x="9022397" y="5678454"/>
                <a:ext cx="384006" cy="505203"/>
                <a:chOff x="8955722" y="5656229"/>
                <a:chExt cx="384006" cy="505203"/>
              </a:xfrm>
            </p:grpSpPr>
            <p:pic>
              <p:nvPicPr>
                <p:cNvPr id="118" name="Graphic 117">
                  <a:extLst>
                    <a:ext uri="{FF2B5EF4-FFF2-40B4-BE49-F238E27FC236}">
                      <a16:creationId xmlns:a16="http://schemas.microsoft.com/office/drawing/2014/main" id="{B55CCA13-749E-4B79-BD96-156DD5ED823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55722" y="5656229"/>
                  <a:ext cx="384006" cy="380666"/>
                </a:xfrm>
                <a:prstGeom prst="rect">
                  <a:avLst/>
                </a:prstGeom>
              </p:spPr>
            </p:pic>
            <p:sp>
              <p:nvSpPr>
                <p:cNvPr id="119" name="TextBox 118">
                  <a:extLst>
                    <a:ext uri="{FF2B5EF4-FFF2-40B4-BE49-F238E27FC236}">
                      <a16:creationId xmlns:a16="http://schemas.microsoft.com/office/drawing/2014/main" id="{27CE8006-0D03-49C8-A879-88B53A5C0980}"/>
                    </a:ext>
                  </a:extLst>
                </p:cNvPr>
                <p:cNvSpPr txBox="1"/>
                <p:nvPr/>
              </p:nvSpPr>
              <p:spPr>
                <a:xfrm>
                  <a:off x="8958297" y="6055344"/>
                  <a:ext cx="378864" cy="10608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Prometheus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09" name="Group 108">
                <a:extLst>
                  <a:ext uri="{FF2B5EF4-FFF2-40B4-BE49-F238E27FC236}">
                    <a16:creationId xmlns:a16="http://schemas.microsoft.com/office/drawing/2014/main" id="{49EF3CFD-E167-453C-A7C8-E0C14066E1DF}"/>
                  </a:ext>
                </a:extLst>
              </p:cNvPr>
              <p:cNvGrpSpPr/>
              <p:nvPr/>
            </p:nvGrpSpPr>
            <p:grpSpPr>
              <a:xfrm>
                <a:off x="9813976" y="5675078"/>
                <a:ext cx="384006" cy="508802"/>
                <a:chOff x="9856148" y="5652853"/>
                <a:chExt cx="384006" cy="508802"/>
              </a:xfrm>
            </p:grpSpPr>
            <p:pic>
              <p:nvPicPr>
                <p:cNvPr id="116" name="Graphic 115">
                  <a:extLst>
                    <a:ext uri="{FF2B5EF4-FFF2-40B4-BE49-F238E27FC236}">
                      <a16:creationId xmlns:a16="http://schemas.microsoft.com/office/drawing/2014/main" id="{158309FD-A0E5-415E-8840-4AF6FBFB238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96DAC541-7B7A-43D3-8B79-37D633B846F1}">
                      <asvg:svgBlip xmlns:asvg="http://schemas.microsoft.com/office/drawing/2016/SVG/main" r:embed="rId7"/>
                    </a:ext>
                  </a:extLst>
                </a:blip>
                <a:srcRect/>
                <a:stretch/>
              </p:blipFill>
              <p:spPr>
                <a:xfrm>
                  <a:off x="9856148" y="5652853"/>
                  <a:ext cx="384006" cy="384006"/>
                </a:xfrm>
                <a:prstGeom prst="rect">
                  <a:avLst/>
                </a:prstGeom>
              </p:spPr>
            </p:pic>
            <p:sp>
              <p:nvSpPr>
                <p:cNvPr id="117" name="TextBox 116">
                  <a:extLst>
                    <a:ext uri="{FF2B5EF4-FFF2-40B4-BE49-F238E27FC236}">
                      <a16:creationId xmlns:a16="http://schemas.microsoft.com/office/drawing/2014/main" id="{B51287F8-C9D5-481F-9DC8-4443CE02C172}"/>
                    </a:ext>
                  </a:extLst>
                </p:cNvPr>
                <p:cNvSpPr txBox="1"/>
                <p:nvPr/>
              </p:nvSpPr>
              <p:spPr>
                <a:xfrm>
                  <a:off x="9867958" y="6055565"/>
                  <a:ext cx="360386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AppInsights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10" name="Group 109">
                <a:extLst>
                  <a:ext uri="{FF2B5EF4-FFF2-40B4-BE49-F238E27FC236}">
                    <a16:creationId xmlns:a16="http://schemas.microsoft.com/office/drawing/2014/main" id="{9784A2B7-70BF-44C8-8C8F-001B9A6D737F}"/>
                  </a:ext>
                </a:extLst>
              </p:cNvPr>
              <p:cNvGrpSpPr/>
              <p:nvPr/>
            </p:nvGrpSpPr>
            <p:grpSpPr>
              <a:xfrm>
                <a:off x="11293692" y="5719432"/>
                <a:ext cx="339654" cy="455832"/>
                <a:chOff x="11227017" y="5697207"/>
                <a:chExt cx="339654" cy="455832"/>
              </a:xfrm>
            </p:grpSpPr>
            <p:pic>
              <p:nvPicPr>
                <p:cNvPr id="114" name="Picture 6" descr="See the source image">
                  <a:extLst>
                    <a:ext uri="{FF2B5EF4-FFF2-40B4-BE49-F238E27FC236}">
                      <a16:creationId xmlns:a16="http://schemas.microsoft.com/office/drawing/2014/main" id="{E0C51FF9-F85B-4F79-BAD8-B55027FAB3F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227017" y="5697207"/>
                  <a:ext cx="339654" cy="3396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5" name="TextBox 114">
                  <a:extLst>
                    <a:ext uri="{FF2B5EF4-FFF2-40B4-BE49-F238E27FC236}">
                      <a16:creationId xmlns:a16="http://schemas.microsoft.com/office/drawing/2014/main" id="{A7D140D4-28A6-4CA9-8D2F-6DB0D2257071}"/>
                    </a:ext>
                  </a:extLst>
                </p:cNvPr>
                <p:cNvSpPr txBox="1"/>
                <p:nvPr/>
              </p:nvSpPr>
              <p:spPr>
                <a:xfrm>
                  <a:off x="11290582" y="6046950"/>
                  <a:ext cx="212536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Jaeger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  <p:grpSp>
            <p:nvGrpSpPr>
              <p:cNvPr id="111" name="Group 110">
                <a:extLst>
                  <a:ext uri="{FF2B5EF4-FFF2-40B4-BE49-F238E27FC236}">
                    <a16:creationId xmlns:a16="http://schemas.microsoft.com/office/drawing/2014/main" id="{802FE2DA-0875-4591-86E7-345F2BC59773}"/>
                  </a:ext>
                </a:extLst>
              </p:cNvPr>
              <p:cNvGrpSpPr/>
              <p:nvPr/>
            </p:nvGrpSpPr>
            <p:grpSpPr>
              <a:xfrm>
                <a:off x="10517833" y="5752900"/>
                <a:ext cx="543730" cy="420345"/>
                <a:chOff x="10458391" y="5730675"/>
                <a:chExt cx="543730" cy="420345"/>
              </a:xfrm>
            </p:grpSpPr>
            <p:pic>
              <p:nvPicPr>
                <p:cNvPr id="112" name="Picture 16" descr="Image result for Zipkin logo">
                  <a:extLst>
                    <a:ext uri="{FF2B5EF4-FFF2-40B4-BE49-F238E27FC236}">
                      <a16:creationId xmlns:a16="http://schemas.microsoft.com/office/drawing/2014/main" id="{13D6B791-4030-42FC-9C41-76A57C5F167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58391" y="5730675"/>
                  <a:ext cx="543730" cy="24396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3528418A-3FCB-4F18-8FC6-AA8951DCF1BE}"/>
                    </a:ext>
                  </a:extLst>
                </p:cNvPr>
                <p:cNvSpPr txBox="1"/>
                <p:nvPr/>
              </p:nvSpPr>
              <p:spPr>
                <a:xfrm>
                  <a:off x="10633234" y="6044931"/>
                  <a:ext cx="194050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lvl="0" algn="ctr" defTabSz="914367"/>
                  <a:r>
                    <a:rPr lang="en-US" sz="100">
                      <a:solidFill>
                        <a:schemeClr val="bg1"/>
                      </a:solidFill>
                      <a:latin typeface="+mj-lt"/>
                      <a:ea typeface="Segoe UI" pitchFamily="34" charset="0"/>
                      <a:cs typeface="Segoe UI" pitchFamily="34" charset="0"/>
                    </a:rPr>
                    <a:t>Zipkin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</a:endParaRPr>
                </a:p>
              </p:txBody>
            </p:sp>
          </p:grpSp>
        </p:grp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1AC93092-64CC-46E0-86BD-58A058A7173A}"/>
                </a:ext>
              </a:extLst>
            </p:cNvPr>
            <p:cNvGrpSpPr/>
            <p:nvPr/>
          </p:nvGrpSpPr>
          <p:grpSpPr>
            <a:xfrm>
              <a:off x="6811508" y="3092752"/>
              <a:ext cx="5012267" cy="859376"/>
              <a:chOff x="6811508" y="3092752"/>
              <a:chExt cx="5012267" cy="859376"/>
            </a:xfrm>
          </p:grpSpPr>
          <p:sp>
            <p:nvSpPr>
              <p:cNvPr id="90" name="Rounded Rectangle 5">
                <a:extLst>
                  <a:ext uri="{FF2B5EF4-FFF2-40B4-BE49-F238E27FC236}">
                    <a16:creationId xmlns:a16="http://schemas.microsoft.com/office/drawing/2014/main" id="{B5098C10-D545-4B0F-8188-1091C205F88C}"/>
                  </a:ext>
                </a:extLst>
              </p:cNvPr>
              <p:cNvSpPr/>
              <p:nvPr/>
            </p:nvSpPr>
            <p:spPr bwMode="auto">
              <a:xfrm>
                <a:off x="6811508" y="3092752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Bindings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>
                    <a:solidFill>
                      <a:schemeClr val="bg1"/>
                    </a:solidFill>
                    <a:latin typeface="Segoe UI Semibold"/>
                  </a:rPr>
                  <a:t>&amp; Triggers</a:t>
                </a:r>
                <a:endParaRPr kumimoji="0" lang="en-US" sz="100" b="0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91" name="Group 90">
                <a:extLst>
                  <a:ext uri="{FF2B5EF4-FFF2-40B4-BE49-F238E27FC236}">
                    <a16:creationId xmlns:a16="http://schemas.microsoft.com/office/drawing/2014/main" id="{2921A2B7-C03C-4DF4-9570-AFF6E8F25E7E}"/>
                  </a:ext>
                </a:extLst>
              </p:cNvPr>
              <p:cNvGrpSpPr/>
              <p:nvPr/>
            </p:nvGrpSpPr>
            <p:grpSpPr>
              <a:xfrm>
                <a:off x="8620045" y="3226954"/>
                <a:ext cx="2880069" cy="596537"/>
                <a:chOff x="8620045" y="3226954"/>
                <a:chExt cx="2880069" cy="596537"/>
              </a:xfrm>
            </p:grpSpPr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D4084432-3D5F-407E-A073-4FBE0AC7308A}"/>
                    </a:ext>
                  </a:extLst>
                </p:cNvPr>
                <p:cNvGrpSpPr/>
                <p:nvPr/>
              </p:nvGrpSpPr>
              <p:grpSpPr>
                <a:xfrm>
                  <a:off x="9956619" y="3226954"/>
                  <a:ext cx="352382" cy="596277"/>
                  <a:chOff x="11192077" y="3284711"/>
                  <a:chExt cx="352382" cy="596277"/>
                </a:xfrm>
              </p:grpSpPr>
              <p:sp>
                <p:nvSpPr>
                  <p:cNvPr id="105" name="TextBox 104">
                    <a:extLst>
                      <a:ext uri="{FF2B5EF4-FFF2-40B4-BE49-F238E27FC236}">
                        <a16:creationId xmlns:a16="http://schemas.microsoft.com/office/drawing/2014/main" id="{68C2DB91-B60F-4B17-A01B-A6BFAFA338A9}"/>
                      </a:ext>
                    </a:extLst>
                  </p:cNvPr>
                  <p:cNvSpPr txBox="1"/>
                  <p:nvPr/>
                </p:nvSpPr>
                <p:spPr>
                  <a:xfrm>
                    <a:off x="11248148" y="3668809"/>
                    <a:ext cx="240252" cy="2121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GCP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  <p:pic>
                <p:nvPicPr>
                  <p:cNvPr id="106" name="Picture 105">
                    <a:extLst>
                      <a:ext uri="{FF2B5EF4-FFF2-40B4-BE49-F238E27FC236}">
                        <a16:creationId xmlns:a16="http://schemas.microsoft.com/office/drawing/2014/main" id="{6A818D4D-801A-4B4F-88C0-D66D5DEB903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11192077" y="3284711"/>
                    <a:ext cx="352382" cy="35238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3" name="Group 92">
                  <a:extLst>
                    <a:ext uri="{FF2B5EF4-FFF2-40B4-BE49-F238E27FC236}">
                      <a16:creationId xmlns:a16="http://schemas.microsoft.com/office/drawing/2014/main" id="{B090AF13-E282-4CDD-9DA2-81DB6E0B3435}"/>
                    </a:ext>
                  </a:extLst>
                </p:cNvPr>
                <p:cNvGrpSpPr/>
                <p:nvPr/>
              </p:nvGrpSpPr>
              <p:grpSpPr>
                <a:xfrm>
                  <a:off x="8620045" y="3239575"/>
                  <a:ext cx="332230" cy="583916"/>
                  <a:chOff x="10569145" y="3297073"/>
                  <a:chExt cx="332230" cy="583916"/>
                </a:xfrm>
              </p:grpSpPr>
              <p:pic>
                <p:nvPicPr>
                  <p:cNvPr id="103" name="Picture 140">
                    <a:extLst>
                      <a:ext uri="{FF2B5EF4-FFF2-40B4-BE49-F238E27FC236}">
                        <a16:creationId xmlns:a16="http://schemas.microsoft.com/office/drawing/2014/main" id="{E6CBA301-E202-4DF0-BB22-6DF4D48724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2"/>
                      </a:ext>
                    </a:extLst>
                  </a:blip>
                  <a:srcRect/>
                  <a:stretch/>
                </p:blipFill>
                <p:spPr>
                  <a:xfrm>
                    <a:off x="10569145" y="3297073"/>
                    <a:ext cx="332230" cy="332230"/>
                  </a:xfrm>
                  <a:prstGeom prst="rect">
                    <a:avLst/>
                  </a:prstGeom>
                </p:spPr>
              </p:pic>
              <p:sp>
                <p:nvSpPr>
                  <p:cNvPr id="104" name="TextBox 103">
                    <a:extLst>
                      <a:ext uri="{FF2B5EF4-FFF2-40B4-BE49-F238E27FC236}">
                        <a16:creationId xmlns:a16="http://schemas.microsoft.com/office/drawing/2014/main" id="{66FD9BE8-E181-4622-8B82-7023BCD0F66A}"/>
                      </a:ext>
                    </a:extLst>
                  </p:cNvPr>
                  <p:cNvSpPr txBox="1"/>
                  <p:nvPr/>
                </p:nvSpPr>
                <p:spPr>
                  <a:xfrm>
                    <a:off x="10652096" y="3668810"/>
                    <a:ext cx="166328" cy="21217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AWS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S3</a:t>
                    </a:r>
                  </a:p>
                </p:txBody>
              </p:sp>
            </p:grpSp>
            <p:grpSp>
              <p:nvGrpSpPr>
                <p:cNvPr id="94" name="Group 93">
                  <a:extLst>
                    <a:ext uri="{FF2B5EF4-FFF2-40B4-BE49-F238E27FC236}">
                      <a16:creationId xmlns:a16="http://schemas.microsoft.com/office/drawing/2014/main" id="{F14E77A6-6F18-4D26-948A-7411B1358EF7}"/>
                    </a:ext>
                  </a:extLst>
                </p:cNvPr>
                <p:cNvGrpSpPr/>
                <p:nvPr/>
              </p:nvGrpSpPr>
              <p:grpSpPr>
                <a:xfrm>
                  <a:off x="11289353" y="3251345"/>
                  <a:ext cx="210761" cy="549885"/>
                  <a:chOff x="10037286" y="3278059"/>
                  <a:chExt cx="210761" cy="549885"/>
                </a:xfrm>
              </p:grpSpPr>
              <p:sp>
                <p:nvSpPr>
                  <p:cNvPr id="101" name="TextBox 100">
                    <a:extLst>
                      <a:ext uri="{FF2B5EF4-FFF2-40B4-BE49-F238E27FC236}">
                        <a16:creationId xmlns:a16="http://schemas.microsoft.com/office/drawing/2014/main" id="{610C0874-E1A2-4A83-BF92-45CAA0261687}"/>
                      </a:ext>
                    </a:extLst>
                  </p:cNvPr>
                  <p:cNvSpPr txBox="1"/>
                  <p:nvPr/>
                </p:nvSpPr>
                <p:spPr>
                  <a:xfrm>
                    <a:off x="10054885" y="3721855"/>
                    <a:ext cx="175575" cy="1060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Kafka</a:t>
                    </a:r>
                  </a:p>
                </p:txBody>
              </p:sp>
              <p:pic>
                <p:nvPicPr>
                  <p:cNvPr id="102" name="Picture 101" descr="A close up of a logo&#10;&#10;Description automatically generated">
                    <a:extLst>
                      <a:ext uri="{FF2B5EF4-FFF2-40B4-BE49-F238E27FC236}">
                        <a16:creationId xmlns:a16="http://schemas.microsoft.com/office/drawing/2014/main" id="{EDE00451-27B8-4615-865A-71EAE681156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>
                    <a:duotone>
                      <a:prstClr val="black"/>
                      <a:schemeClr val="accent6">
                        <a:tint val="45000"/>
                        <a:satMod val="400000"/>
                      </a:schemeClr>
                    </a:duoton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0037286" y="3278059"/>
                    <a:ext cx="210761" cy="34213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5" name="Group 94">
                  <a:extLst>
                    <a:ext uri="{FF2B5EF4-FFF2-40B4-BE49-F238E27FC236}">
                      <a16:creationId xmlns:a16="http://schemas.microsoft.com/office/drawing/2014/main" id="{13A73E5A-7685-4FDD-A7C5-D3988D99FB5B}"/>
                    </a:ext>
                  </a:extLst>
                </p:cNvPr>
                <p:cNvGrpSpPr/>
                <p:nvPr/>
              </p:nvGrpSpPr>
              <p:grpSpPr>
                <a:xfrm>
                  <a:off x="9286139" y="3231132"/>
                  <a:ext cx="332652" cy="584594"/>
                  <a:chOff x="9418110" y="3296398"/>
                  <a:chExt cx="332652" cy="584594"/>
                </a:xfrm>
              </p:grpSpPr>
              <p:sp>
                <p:nvSpPr>
                  <p:cNvPr id="99" name="TextBox 98">
                    <a:extLst>
                      <a:ext uri="{FF2B5EF4-FFF2-40B4-BE49-F238E27FC236}">
                        <a16:creationId xmlns:a16="http://schemas.microsoft.com/office/drawing/2014/main" id="{58BB2C69-3E77-42D2-9423-A34E0E696E75}"/>
                      </a:ext>
                    </a:extLst>
                  </p:cNvPr>
                  <p:cNvSpPr txBox="1"/>
                  <p:nvPr/>
                </p:nvSpPr>
                <p:spPr>
                  <a:xfrm>
                    <a:off x="9464315" y="3668815"/>
                    <a:ext cx="240255" cy="212177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Azure 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Storage</a:t>
                    </a:r>
                  </a:p>
                </p:txBody>
              </p:sp>
              <p:pic>
                <p:nvPicPr>
                  <p:cNvPr id="100" name="Graphic 99">
                    <a:extLst>
                      <a:ext uri="{FF2B5EF4-FFF2-40B4-BE49-F238E27FC236}">
                        <a16:creationId xmlns:a16="http://schemas.microsoft.com/office/drawing/2014/main" id="{02424498-20BA-4733-8543-D7B701D0A93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15"/>
                      </a:ext>
                    </a:extLst>
                  </a:blip>
                  <a:srcRect/>
                  <a:stretch/>
                </p:blipFill>
                <p:spPr>
                  <a:xfrm>
                    <a:off x="9418110" y="3296398"/>
                    <a:ext cx="332652" cy="33265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96" name="Group 95">
                  <a:extLst>
                    <a:ext uri="{FF2B5EF4-FFF2-40B4-BE49-F238E27FC236}">
                      <a16:creationId xmlns:a16="http://schemas.microsoft.com/office/drawing/2014/main" id="{822A831D-D601-47AE-862B-41CB39E7C7A9}"/>
                    </a:ext>
                  </a:extLst>
                </p:cNvPr>
                <p:cNvGrpSpPr/>
                <p:nvPr/>
              </p:nvGrpSpPr>
              <p:grpSpPr>
                <a:xfrm>
                  <a:off x="10568255" y="3256851"/>
                  <a:ext cx="442189" cy="530361"/>
                  <a:chOff x="8698105" y="3297585"/>
                  <a:chExt cx="442189" cy="530361"/>
                </a:xfrm>
              </p:grpSpPr>
              <p:pic>
                <p:nvPicPr>
                  <p:cNvPr id="97" name="Picture 6">
                    <a:extLst>
                      <a:ext uri="{FF2B5EF4-FFF2-40B4-BE49-F238E27FC236}">
                        <a16:creationId xmlns:a16="http://schemas.microsoft.com/office/drawing/2014/main" id="{E87F3410-65C0-47DD-9319-248C14951F2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8698105" y="3297585"/>
                    <a:ext cx="442189" cy="33146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946F81F7-E005-438F-9C71-A68078149B31}"/>
                      </a:ext>
                    </a:extLst>
                  </p:cNvPr>
                  <p:cNvSpPr txBox="1"/>
                  <p:nvPr/>
                </p:nvSpPr>
                <p:spPr>
                  <a:xfrm>
                    <a:off x="8822180" y="3721857"/>
                    <a:ext cx="194050" cy="10608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Twilio</a:t>
                    </a:r>
                  </a:p>
                </p:txBody>
              </p:sp>
            </p:grpSp>
          </p:grpSp>
        </p:grp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F5800FB-B447-422E-A140-AA02DC4692F3}"/>
                </a:ext>
              </a:extLst>
            </p:cNvPr>
            <p:cNvGrpSpPr/>
            <p:nvPr/>
          </p:nvGrpSpPr>
          <p:grpSpPr>
            <a:xfrm>
              <a:off x="6836292" y="686824"/>
              <a:ext cx="5012267" cy="859376"/>
              <a:chOff x="6836292" y="686824"/>
              <a:chExt cx="5012267" cy="859376"/>
            </a:xfrm>
          </p:grpSpPr>
          <p:sp>
            <p:nvSpPr>
              <p:cNvPr id="74" name="Rounded Rectangle 5">
                <a:extLst>
                  <a:ext uri="{FF2B5EF4-FFF2-40B4-BE49-F238E27FC236}">
                    <a16:creationId xmlns:a16="http://schemas.microsoft.com/office/drawing/2014/main" id="{B5020FC6-D1A6-4F0E-9DAE-A5DE39B1C74C}"/>
                  </a:ext>
                </a:extLst>
              </p:cNvPr>
              <p:cNvSpPr/>
              <p:nvPr/>
            </p:nvSpPr>
            <p:spPr bwMode="auto">
              <a:xfrm>
                <a:off x="6836292" y="686824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Stores</a:t>
                </a:r>
              </a:p>
            </p:txBody>
          </p:sp>
          <p:grpSp>
            <p:nvGrpSpPr>
              <p:cNvPr id="75" name="Group 74">
                <a:extLst>
                  <a:ext uri="{FF2B5EF4-FFF2-40B4-BE49-F238E27FC236}">
                    <a16:creationId xmlns:a16="http://schemas.microsoft.com/office/drawing/2014/main" id="{8C1A6C2E-EB63-499F-BC1E-47BEFC5C7686}"/>
                  </a:ext>
                </a:extLst>
              </p:cNvPr>
              <p:cNvGrpSpPr/>
              <p:nvPr/>
            </p:nvGrpSpPr>
            <p:grpSpPr>
              <a:xfrm>
                <a:off x="9974157" y="826412"/>
                <a:ext cx="317304" cy="531285"/>
                <a:chOff x="11061106" y="891566"/>
                <a:chExt cx="317304" cy="531285"/>
              </a:xfrm>
            </p:grpSpPr>
            <p:pic>
              <p:nvPicPr>
                <p:cNvPr id="88" name="Picture 4">
                  <a:extLst>
                    <a:ext uri="{FF2B5EF4-FFF2-40B4-BE49-F238E27FC236}">
                      <a16:creationId xmlns:a16="http://schemas.microsoft.com/office/drawing/2014/main" id="{C84E0F30-5CBE-4CAD-8C39-4D67454229E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1061106" y="891566"/>
                  <a:ext cx="317304" cy="361795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F8641791-657B-423D-8781-21BC07611D15}"/>
                    </a:ext>
                  </a:extLst>
                </p:cNvPr>
                <p:cNvSpPr txBox="1"/>
                <p:nvPr/>
              </p:nvSpPr>
              <p:spPr>
                <a:xfrm>
                  <a:off x="11081155" y="1316762"/>
                  <a:ext cx="277212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Firebase</a:t>
                  </a:r>
                </a:p>
              </p:txBody>
            </p:sp>
          </p:grpSp>
          <p:grpSp>
            <p:nvGrpSpPr>
              <p:cNvPr id="76" name="Group 75">
                <a:extLst>
                  <a:ext uri="{FF2B5EF4-FFF2-40B4-BE49-F238E27FC236}">
                    <a16:creationId xmlns:a16="http://schemas.microsoft.com/office/drawing/2014/main" id="{E4889A5C-E35B-49B1-BC75-BC188C7E7C5E}"/>
                  </a:ext>
                </a:extLst>
              </p:cNvPr>
              <p:cNvGrpSpPr/>
              <p:nvPr/>
            </p:nvGrpSpPr>
            <p:grpSpPr>
              <a:xfrm>
                <a:off x="11218821" y="896990"/>
                <a:ext cx="351824" cy="465996"/>
                <a:chOff x="10410839" y="956855"/>
                <a:chExt cx="351824" cy="465996"/>
              </a:xfrm>
            </p:grpSpPr>
            <p:pic>
              <p:nvPicPr>
                <p:cNvPr id="86" name="Picture 12" descr="Image result for Cassandra Logo">
                  <a:extLst>
                    <a:ext uri="{FF2B5EF4-FFF2-40B4-BE49-F238E27FC236}">
                      <a16:creationId xmlns:a16="http://schemas.microsoft.com/office/drawing/2014/main" id="{E8AAA776-044F-4A49-804E-F0F04716D54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 bwMode="auto">
                <a:xfrm>
                  <a:off x="10410839" y="956855"/>
                  <a:ext cx="351824" cy="247873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87" name="TextBox 86">
                  <a:extLst>
                    <a:ext uri="{FF2B5EF4-FFF2-40B4-BE49-F238E27FC236}">
                      <a16:creationId xmlns:a16="http://schemas.microsoft.com/office/drawing/2014/main" id="{E42633A1-F18D-4873-A4D0-712ED810EE38}"/>
                    </a:ext>
                  </a:extLst>
                </p:cNvPr>
                <p:cNvSpPr txBox="1"/>
                <p:nvPr/>
              </p:nvSpPr>
              <p:spPr>
                <a:xfrm>
                  <a:off x="10415800" y="1316762"/>
                  <a:ext cx="341897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Cassandra</a:t>
                  </a:r>
                </a:p>
              </p:txBody>
            </p:sp>
          </p:grpSp>
          <p:grpSp>
            <p:nvGrpSpPr>
              <p:cNvPr id="77" name="Group 76">
                <a:extLst>
                  <a:ext uri="{FF2B5EF4-FFF2-40B4-BE49-F238E27FC236}">
                    <a16:creationId xmlns:a16="http://schemas.microsoft.com/office/drawing/2014/main" id="{913AAC1D-5E82-47C9-88A0-DCE01B52A7CE}"/>
                  </a:ext>
                </a:extLst>
              </p:cNvPr>
              <p:cNvGrpSpPr/>
              <p:nvPr/>
            </p:nvGrpSpPr>
            <p:grpSpPr>
              <a:xfrm>
                <a:off x="10628977" y="894032"/>
                <a:ext cx="320745" cy="468955"/>
                <a:chOff x="9821876" y="953897"/>
                <a:chExt cx="320745" cy="468955"/>
              </a:xfrm>
            </p:grpSpPr>
            <p:pic>
              <p:nvPicPr>
                <p:cNvPr id="84" name="Picture 83">
                  <a:extLst>
                    <a:ext uri="{FF2B5EF4-FFF2-40B4-BE49-F238E27FC236}">
                      <a16:creationId xmlns:a16="http://schemas.microsoft.com/office/drawing/2014/main" id="{7AB413F0-C888-402F-B461-EE984F094F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85" name="TextBox 84">
                  <a:extLst>
                    <a:ext uri="{FF2B5EF4-FFF2-40B4-BE49-F238E27FC236}">
                      <a16:creationId xmlns:a16="http://schemas.microsoft.com/office/drawing/2014/main" id="{50AF4026-A6B6-4835-AF30-3A503B9B166E}"/>
                    </a:ext>
                  </a:extLst>
                </p:cNvPr>
                <p:cNvSpPr txBox="1"/>
                <p:nvPr/>
              </p:nvSpPr>
              <p:spPr>
                <a:xfrm>
                  <a:off x="9889840" y="1316762"/>
                  <a:ext cx="184811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FF7EB23F-6C4E-4810-B03C-79B1D472D2DC}"/>
                  </a:ext>
                </a:extLst>
              </p:cNvPr>
              <p:cNvGrpSpPr/>
              <p:nvPr/>
            </p:nvGrpSpPr>
            <p:grpSpPr>
              <a:xfrm>
                <a:off x="9267656" y="832837"/>
                <a:ext cx="369620" cy="578219"/>
                <a:chOff x="9251119" y="897678"/>
                <a:chExt cx="369620" cy="578219"/>
              </a:xfrm>
            </p:grpSpPr>
            <p:pic>
              <p:nvPicPr>
                <p:cNvPr id="82" name="Graphic 81">
                  <a:extLst>
                    <a:ext uri="{FF2B5EF4-FFF2-40B4-BE49-F238E27FC236}">
                      <a16:creationId xmlns:a16="http://schemas.microsoft.com/office/drawing/2014/main" id="{6D98FE15-A196-417E-A108-9C6DF11D6D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0">
                  <a:extLst>
                    <a:ext uri="{96DAC541-7B7A-43D3-8B79-37D633B846F1}">
                      <asvg:svgBlip xmlns:asvg="http://schemas.microsoft.com/office/drawing/2016/SVG/main" r:embed="rId21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0832" y="897678"/>
                  <a:ext cx="330190" cy="330190"/>
                </a:xfrm>
                <a:prstGeom prst="rect">
                  <a:avLst/>
                </a:prstGeom>
              </p:spPr>
            </p:pic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74554F8-149A-4B01-9A28-4E3A59114AD7}"/>
                    </a:ext>
                  </a:extLst>
                </p:cNvPr>
                <p:cNvSpPr txBox="1"/>
                <p:nvPr/>
              </p:nvSpPr>
              <p:spPr>
                <a:xfrm>
                  <a:off x="9251119" y="1263719"/>
                  <a:ext cx="369620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CosmosDB</a:t>
                  </a:r>
                </a:p>
              </p:txBody>
            </p:sp>
          </p:grpSp>
          <p:grpSp>
            <p:nvGrpSpPr>
              <p:cNvPr id="79" name="Group 78">
                <a:extLst>
                  <a:ext uri="{FF2B5EF4-FFF2-40B4-BE49-F238E27FC236}">
                    <a16:creationId xmlns:a16="http://schemas.microsoft.com/office/drawing/2014/main" id="{5D28AD55-6F3C-44F5-822B-95EB51A88F42}"/>
                  </a:ext>
                </a:extLst>
              </p:cNvPr>
              <p:cNvGrpSpPr/>
              <p:nvPr/>
            </p:nvGrpSpPr>
            <p:grpSpPr>
              <a:xfrm>
                <a:off x="8601350" y="841797"/>
                <a:ext cx="369618" cy="575567"/>
                <a:chOff x="8585879" y="900329"/>
                <a:chExt cx="369618" cy="575567"/>
              </a:xfrm>
            </p:grpSpPr>
            <p:pic>
              <p:nvPicPr>
                <p:cNvPr id="80" name="Picture 114">
                  <a:extLst>
                    <a:ext uri="{FF2B5EF4-FFF2-40B4-BE49-F238E27FC236}">
                      <a16:creationId xmlns:a16="http://schemas.microsoft.com/office/drawing/2014/main" id="{520779E7-4140-4053-8D28-7DBDB92720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3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81" name="TextBox 80">
                  <a:extLst>
                    <a:ext uri="{FF2B5EF4-FFF2-40B4-BE49-F238E27FC236}">
                      <a16:creationId xmlns:a16="http://schemas.microsoft.com/office/drawing/2014/main" id="{9904218B-F277-4CEE-A6EC-46BE63BFF093}"/>
                    </a:ext>
                  </a:extLst>
                </p:cNvPr>
                <p:cNvSpPr txBox="1"/>
                <p:nvPr/>
              </p:nvSpPr>
              <p:spPr>
                <a:xfrm>
                  <a:off x="8585879" y="1263717"/>
                  <a:ext cx="369618" cy="2121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DynamoDB</a:t>
                  </a:r>
                </a:p>
              </p:txBody>
            </p:sp>
          </p:grp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FC20797-0948-46D6-AFDE-07B5C8DFC367}"/>
                </a:ext>
              </a:extLst>
            </p:cNvPr>
            <p:cNvGrpSpPr/>
            <p:nvPr/>
          </p:nvGrpSpPr>
          <p:grpSpPr>
            <a:xfrm>
              <a:off x="6811509" y="4295716"/>
              <a:ext cx="5012267" cy="859376"/>
              <a:chOff x="6811509" y="4295716"/>
              <a:chExt cx="5012267" cy="859376"/>
            </a:xfrm>
          </p:grpSpPr>
          <p:sp>
            <p:nvSpPr>
              <p:cNvPr id="58" name="Rounded Rectangle 5">
                <a:extLst>
                  <a:ext uri="{FF2B5EF4-FFF2-40B4-BE49-F238E27FC236}">
                    <a16:creationId xmlns:a16="http://schemas.microsoft.com/office/drawing/2014/main" id="{8E3F15B4-7760-4D67-AC21-176B2DB0C583}"/>
                  </a:ext>
                </a:extLst>
              </p:cNvPr>
              <p:cNvSpPr/>
              <p:nvPr/>
            </p:nvSpPr>
            <p:spPr bwMode="auto">
              <a:xfrm>
                <a:off x="6811509" y="4295716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Secret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 dirty="0">
                    <a:solidFill>
                      <a:schemeClr val="bg1"/>
                    </a:solidFill>
                    <a:latin typeface="Segoe UI Semibold"/>
                  </a:rPr>
                  <a:t>Stores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5D3F792B-9EAC-47FA-B9EB-ADBA03E6F680}"/>
                  </a:ext>
                </a:extLst>
              </p:cNvPr>
              <p:cNvGrpSpPr/>
              <p:nvPr/>
            </p:nvGrpSpPr>
            <p:grpSpPr>
              <a:xfrm>
                <a:off x="8518183" y="4433548"/>
                <a:ext cx="535949" cy="617234"/>
                <a:chOff x="8518183" y="4433548"/>
                <a:chExt cx="535949" cy="617234"/>
              </a:xfrm>
            </p:grpSpPr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066FC370-CCAC-4256-9498-CD3C8C719DCA}"/>
                    </a:ext>
                  </a:extLst>
                </p:cNvPr>
                <p:cNvSpPr txBox="1"/>
                <p:nvPr/>
              </p:nvSpPr>
              <p:spPr>
                <a:xfrm>
                  <a:off x="8518183" y="4838603"/>
                  <a:ext cx="535949" cy="2121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Secrets Manager</a:t>
                  </a:r>
                </a:p>
              </p:txBody>
            </p:sp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F46B92E6-AC20-4104-9663-C575FFA8E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622082" y="4433548"/>
                  <a:ext cx="328156" cy="328156"/>
                </a:xfrm>
                <a:prstGeom prst="rect">
                  <a:avLst/>
                </a:prstGeom>
              </p:spPr>
            </p:pic>
          </p:grp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6BA5BCAE-D1AD-403C-BF0B-4B3F5981B238}"/>
                  </a:ext>
                </a:extLst>
              </p:cNvPr>
              <p:cNvGrpSpPr/>
              <p:nvPr/>
            </p:nvGrpSpPr>
            <p:grpSpPr>
              <a:xfrm>
                <a:off x="9278742" y="4430073"/>
                <a:ext cx="347444" cy="620704"/>
                <a:chOff x="9277675" y="4430073"/>
                <a:chExt cx="347444" cy="620704"/>
              </a:xfrm>
            </p:grpSpPr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361A4DD7-9FD0-4689-87A4-F11BBBC47ECB}"/>
                    </a:ext>
                  </a:extLst>
                </p:cNvPr>
                <p:cNvSpPr txBox="1"/>
                <p:nvPr/>
              </p:nvSpPr>
              <p:spPr>
                <a:xfrm>
                  <a:off x="9312787" y="4838600"/>
                  <a:ext cx="27721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KeyVault</a:t>
                  </a:r>
                </a:p>
              </p:txBody>
            </p:sp>
            <p:pic>
              <p:nvPicPr>
                <p:cNvPr id="71" name="Graphic 70">
                  <a:extLst>
                    <a:ext uri="{FF2B5EF4-FFF2-40B4-BE49-F238E27FC236}">
                      <a16:creationId xmlns:a16="http://schemas.microsoft.com/office/drawing/2014/main" id="{1E163161-8C6C-4AF5-A49B-0609930997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27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277675" y="4430073"/>
                  <a:ext cx="347444" cy="347444"/>
                </a:xfrm>
                <a:prstGeom prst="rect">
                  <a:avLst/>
                </a:prstGeom>
              </p:spPr>
            </p:pic>
          </p:grpSp>
          <p:grpSp>
            <p:nvGrpSpPr>
              <p:cNvPr id="61" name="Group 60">
                <a:extLst>
                  <a:ext uri="{FF2B5EF4-FFF2-40B4-BE49-F238E27FC236}">
                    <a16:creationId xmlns:a16="http://schemas.microsoft.com/office/drawing/2014/main" id="{D68729C4-2932-4E1B-A606-63952F445F98}"/>
                  </a:ext>
                </a:extLst>
              </p:cNvPr>
              <p:cNvGrpSpPr/>
              <p:nvPr/>
            </p:nvGrpSpPr>
            <p:grpSpPr>
              <a:xfrm>
                <a:off x="9883320" y="4399211"/>
                <a:ext cx="498984" cy="651569"/>
                <a:chOff x="9760142" y="4399211"/>
                <a:chExt cx="498984" cy="651569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8A5437B5-0004-4A2E-93A0-696D1AD1E32E}"/>
                    </a:ext>
                  </a:extLst>
                </p:cNvPr>
                <p:cNvSpPr txBox="1"/>
                <p:nvPr/>
              </p:nvSpPr>
              <p:spPr>
                <a:xfrm>
                  <a:off x="9760142" y="4838602"/>
                  <a:ext cx="498984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GCP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Secret Manager</a:t>
                  </a:r>
                </a:p>
              </p:txBody>
            </p:sp>
            <p:pic>
              <p:nvPicPr>
                <p:cNvPr id="69" name="Picture 2">
                  <a:extLst>
                    <a:ext uri="{FF2B5EF4-FFF2-40B4-BE49-F238E27FC236}">
                      <a16:creationId xmlns:a16="http://schemas.microsoft.com/office/drawing/2014/main" id="{4CE3E88A-0B2E-4FB2-886B-762140B756A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8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9849987" y="4399211"/>
                  <a:ext cx="319288" cy="39683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2" name="Group 61">
                <a:extLst>
                  <a:ext uri="{FF2B5EF4-FFF2-40B4-BE49-F238E27FC236}">
                    <a16:creationId xmlns:a16="http://schemas.microsoft.com/office/drawing/2014/main" id="{553E1291-CC48-4268-84FF-647F8FFDB44A}"/>
                  </a:ext>
                </a:extLst>
              </p:cNvPr>
              <p:cNvGrpSpPr/>
              <p:nvPr/>
            </p:nvGrpSpPr>
            <p:grpSpPr>
              <a:xfrm>
                <a:off x="10618396" y="4475785"/>
                <a:ext cx="341905" cy="574997"/>
                <a:chOff x="10431269" y="4475785"/>
                <a:chExt cx="341905" cy="574997"/>
              </a:xfrm>
            </p:grpSpPr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48CD0355-8E1A-471E-8AB3-2A324DABCE8C}"/>
                    </a:ext>
                  </a:extLst>
                </p:cNvPr>
                <p:cNvSpPr txBox="1"/>
                <p:nvPr/>
              </p:nvSpPr>
              <p:spPr>
                <a:xfrm>
                  <a:off x="10431269" y="4838605"/>
                  <a:ext cx="34190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HashiCorp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">
                      <a:solidFill>
                        <a:schemeClr val="bg1"/>
                      </a:solidFill>
                      <a:latin typeface="+mj-lt"/>
                    </a:rPr>
                    <a:t>Vault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pic>
              <p:nvPicPr>
                <p:cNvPr id="67" name="Picture 2" descr="See the source image">
                  <a:extLst>
                    <a:ext uri="{FF2B5EF4-FFF2-40B4-BE49-F238E27FC236}">
                      <a16:creationId xmlns:a16="http://schemas.microsoft.com/office/drawing/2014/main" id="{481E4717-B512-4B53-A867-518C17377F4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442578" y="4475785"/>
                  <a:ext cx="319288" cy="31234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63" name="Group 62">
                <a:extLst>
                  <a:ext uri="{FF2B5EF4-FFF2-40B4-BE49-F238E27FC236}">
                    <a16:creationId xmlns:a16="http://schemas.microsoft.com/office/drawing/2014/main" id="{00BB79DD-1E2C-4653-B1EC-91193205E366}"/>
                  </a:ext>
                </a:extLst>
              </p:cNvPr>
              <p:cNvGrpSpPr/>
              <p:nvPr/>
            </p:nvGrpSpPr>
            <p:grpSpPr>
              <a:xfrm>
                <a:off x="11211009" y="4441456"/>
                <a:ext cx="367449" cy="609324"/>
                <a:chOff x="11051503" y="4441456"/>
                <a:chExt cx="367449" cy="609324"/>
              </a:xfrm>
            </p:grpSpPr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78A6411B-11C6-4D76-9D56-FF54C31E0406}"/>
                    </a:ext>
                  </a:extLst>
                </p:cNvPr>
                <p:cNvSpPr txBox="1"/>
                <p:nvPr/>
              </p:nvSpPr>
              <p:spPr>
                <a:xfrm>
                  <a:off x="11059663" y="4838602"/>
                  <a:ext cx="351137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Kubernetes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00">
                      <a:solidFill>
                        <a:schemeClr val="bg1"/>
                      </a:solidFill>
                      <a:latin typeface="+mj-lt"/>
                    </a:rPr>
                    <a:t>Secret</a:t>
                  </a:r>
                  <a:endParaRPr kumimoji="0" lang="en-US" sz="1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+mj-lt"/>
                    <a:ea typeface="+mn-ea"/>
                    <a:cs typeface="+mn-cs"/>
                  </a:endParaRPr>
                </a:p>
              </p:txBody>
            </p:sp>
            <p:pic>
              <p:nvPicPr>
                <p:cNvPr id="65" name="Graphic 64">
                  <a:extLst>
                    <a:ext uri="{FF2B5EF4-FFF2-40B4-BE49-F238E27FC236}">
                      <a16:creationId xmlns:a16="http://schemas.microsoft.com/office/drawing/2014/main" id="{52EE5DF3-ACB2-4327-864C-B394F98CFF9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0" cstate="print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1"/>
                    </a:ext>
                  </a:extLst>
                </a:blip>
                <a:srcRect r="81683"/>
                <a:stretch/>
              </p:blipFill>
              <p:spPr>
                <a:xfrm>
                  <a:off x="11051503" y="4441456"/>
                  <a:ext cx="367449" cy="35458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4AFD11FA-DAB0-45F4-9849-E8E04959B750}"/>
                </a:ext>
              </a:extLst>
            </p:cNvPr>
            <p:cNvGrpSpPr/>
            <p:nvPr/>
          </p:nvGrpSpPr>
          <p:grpSpPr>
            <a:xfrm>
              <a:off x="6836292" y="1889788"/>
              <a:ext cx="5012267" cy="859376"/>
              <a:chOff x="6836292" y="1889788"/>
              <a:chExt cx="5012267" cy="859376"/>
            </a:xfrm>
          </p:grpSpPr>
          <p:sp>
            <p:nvSpPr>
              <p:cNvPr id="42" name="Rounded Rectangle 5">
                <a:extLst>
                  <a:ext uri="{FF2B5EF4-FFF2-40B4-BE49-F238E27FC236}">
                    <a16:creationId xmlns:a16="http://schemas.microsoft.com/office/drawing/2014/main" id="{4476F393-6D01-4ACE-B54E-DE86A49E4DB5}"/>
                  </a:ext>
                </a:extLst>
              </p:cNvPr>
              <p:cNvSpPr/>
              <p:nvPr/>
            </p:nvSpPr>
            <p:spPr bwMode="auto">
              <a:xfrm>
                <a:off x="6836292" y="1889788"/>
                <a:ext cx="5012267" cy="85937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PubSub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100" dirty="0">
                    <a:solidFill>
                      <a:schemeClr val="bg1"/>
                    </a:solidFill>
                    <a:latin typeface="Segoe UI Semibold"/>
                  </a:rPr>
                  <a:t>Brokers</a:t>
                </a:r>
                <a:endParaRPr kumimoji="0" lang="en-US" sz="100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endParaRPr>
              </a:p>
            </p:txBody>
          </p: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67591B84-0920-4FF3-8FDB-B6EDEFD103C9}"/>
                  </a:ext>
                </a:extLst>
              </p:cNvPr>
              <p:cNvGrpSpPr/>
              <p:nvPr/>
            </p:nvGrpSpPr>
            <p:grpSpPr>
              <a:xfrm>
                <a:off x="10628977" y="2085619"/>
                <a:ext cx="320745" cy="468955"/>
                <a:chOff x="9821876" y="953897"/>
                <a:chExt cx="320745" cy="468955"/>
              </a:xfrm>
            </p:grpSpPr>
            <p:pic>
              <p:nvPicPr>
                <p:cNvPr id="56" name="Picture 55">
                  <a:extLst>
                    <a:ext uri="{FF2B5EF4-FFF2-40B4-BE49-F238E27FC236}">
                      <a16:creationId xmlns:a16="http://schemas.microsoft.com/office/drawing/2014/main" id="{6359BE5B-C2A9-487A-ABF2-17CD6ACC29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13B4379B-C203-4F44-9B76-39DAA4B3F890}"/>
                    </a:ext>
                  </a:extLst>
                </p:cNvPr>
                <p:cNvSpPr txBox="1"/>
                <p:nvPr/>
              </p:nvSpPr>
              <p:spPr>
                <a:xfrm>
                  <a:off x="9889840" y="1316762"/>
                  <a:ext cx="184811" cy="10609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33238621-783F-4EA0-A8A1-E3C1274B3DA6}"/>
                  </a:ext>
                </a:extLst>
              </p:cNvPr>
              <p:cNvGrpSpPr/>
              <p:nvPr/>
            </p:nvGrpSpPr>
            <p:grpSpPr>
              <a:xfrm>
                <a:off x="8619944" y="2036350"/>
                <a:ext cx="332433" cy="575569"/>
                <a:chOff x="8604473" y="900329"/>
                <a:chExt cx="332433" cy="575569"/>
              </a:xfrm>
            </p:grpSpPr>
            <p:pic>
              <p:nvPicPr>
                <p:cNvPr id="54" name="Picture 114">
                  <a:extLst>
                    <a:ext uri="{FF2B5EF4-FFF2-40B4-BE49-F238E27FC236}">
                      <a16:creationId xmlns:a16="http://schemas.microsoft.com/office/drawing/2014/main" id="{36BEE563-4F17-420B-A7BA-C01D83E3BC5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2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3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9EA6B185-A534-48B6-ACDF-73C8E7E2AC50}"/>
                    </a:ext>
                  </a:extLst>
                </p:cNvPr>
                <p:cNvSpPr txBox="1"/>
                <p:nvPr/>
              </p:nvSpPr>
              <p:spPr>
                <a:xfrm>
                  <a:off x="8687522" y="1263721"/>
                  <a:ext cx="166329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SQS</a:t>
                  </a:r>
                </a:p>
              </p:txBody>
            </p:sp>
          </p:grpSp>
          <p:grpSp>
            <p:nvGrpSpPr>
              <p:cNvPr id="45" name="Group 44">
                <a:extLst>
                  <a:ext uri="{FF2B5EF4-FFF2-40B4-BE49-F238E27FC236}">
                    <a16:creationId xmlns:a16="http://schemas.microsoft.com/office/drawing/2014/main" id="{3C61C53D-9775-43AB-9129-553A3E76C3D8}"/>
                  </a:ext>
                </a:extLst>
              </p:cNvPr>
              <p:cNvGrpSpPr/>
              <p:nvPr/>
            </p:nvGrpSpPr>
            <p:grpSpPr>
              <a:xfrm>
                <a:off x="9263037" y="2028943"/>
                <a:ext cx="378859" cy="578219"/>
                <a:chOff x="9246501" y="897678"/>
                <a:chExt cx="378859" cy="578219"/>
              </a:xfrm>
            </p:grpSpPr>
            <p:pic>
              <p:nvPicPr>
                <p:cNvPr id="52" name="Graphic 51">
                  <a:extLst>
                    <a:ext uri="{FF2B5EF4-FFF2-40B4-BE49-F238E27FC236}">
                      <a16:creationId xmlns:a16="http://schemas.microsoft.com/office/drawing/2014/main" id="{7AC227A4-DCDB-44C6-BD5F-1590C61AE5E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4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35"/>
                    </a:ext>
                  </a:extLst>
                </a:blip>
                <a:srcRect/>
                <a:stretch/>
              </p:blipFill>
              <p:spPr>
                <a:xfrm>
                  <a:off x="9270832" y="897678"/>
                  <a:ext cx="330190" cy="330190"/>
                </a:xfrm>
                <a:prstGeom prst="rect">
                  <a:avLst/>
                </a:prstGeom>
              </p:spPr>
            </p:pic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AE4947F6-5E8F-4706-83E8-296FD4FF264D}"/>
                    </a:ext>
                  </a:extLst>
                </p:cNvPr>
                <p:cNvSpPr txBox="1"/>
                <p:nvPr/>
              </p:nvSpPr>
              <p:spPr>
                <a:xfrm>
                  <a:off x="9246501" y="1263719"/>
                  <a:ext cx="378859" cy="2121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Azure 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Service Bus</a:t>
                  </a:r>
                </a:p>
              </p:txBody>
            </p:sp>
          </p:grpSp>
          <p:grpSp>
            <p:nvGrpSpPr>
              <p:cNvPr id="46" name="Group 45">
                <a:extLst>
                  <a:ext uri="{FF2B5EF4-FFF2-40B4-BE49-F238E27FC236}">
                    <a16:creationId xmlns:a16="http://schemas.microsoft.com/office/drawing/2014/main" id="{0FAB36E5-EAB7-410C-8CBF-EEA8EE2D7DCF}"/>
                  </a:ext>
                </a:extLst>
              </p:cNvPr>
              <p:cNvGrpSpPr/>
              <p:nvPr/>
            </p:nvGrpSpPr>
            <p:grpSpPr>
              <a:xfrm>
                <a:off x="11233024" y="2090063"/>
                <a:ext cx="323422" cy="468954"/>
                <a:chOff x="9820540" y="953897"/>
                <a:chExt cx="323422" cy="468954"/>
              </a:xfrm>
            </p:grpSpPr>
            <p:pic>
              <p:nvPicPr>
                <p:cNvPr id="50" name="Picture 49">
                  <a:extLst>
                    <a:ext uri="{FF2B5EF4-FFF2-40B4-BE49-F238E27FC236}">
                      <a16:creationId xmlns:a16="http://schemas.microsoft.com/office/drawing/2014/main" id="{EB3FF86D-00A8-4982-93D1-AD748BBF127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6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45586" y="953897"/>
                  <a:ext cx="273325" cy="268531"/>
                </a:xfrm>
                <a:prstGeom prst="rect">
                  <a:avLst/>
                </a:prstGeom>
              </p:spPr>
            </p:pic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6465DD36-0538-4F95-B8C3-8BFBACCBB942}"/>
                    </a:ext>
                  </a:extLst>
                </p:cNvPr>
                <p:cNvSpPr txBox="1"/>
                <p:nvPr/>
              </p:nvSpPr>
              <p:spPr>
                <a:xfrm>
                  <a:off x="9820540" y="1316762"/>
                  <a:ext cx="323422" cy="10608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RabbitMQ</a:t>
                  </a:r>
                </a:p>
              </p:txBody>
            </p:sp>
          </p:grpSp>
          <p:grpSp>
            <p:nvGrpSpPr>
              <p:cNvPr id="47" name="Group 46">
                <a:extLst>
                  <a:ext uri="{FF2B5EF4-FFF2-40B4-BE49-F238E27FC236}">
                    <a16:creationId xmlns:a16="http://schemas.microsoft.com/office/drawing/2014/main" id="{6DFBB140-6A05-4412-8D60-4FAF3A35F066}"/>
                  </a:ext>
                </a:extLst>
              </p:cNvPr>
              <p:cNvGrpSpPr/>
              <p:nvPr/>
            </p:nvGrpSpPr>
            <p:grpSpPr>
              <a:xfrm>
                <a:off x="9911570" y="1970590"/>
                <a:ext cx="442479" cy="641329"/>
                <a:chOff x="11147028" y="3239662"/>
                <a:chExt cx="442479" cy="641329"/>
              </a:xfrm>
            </p:grpSpPr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D964AB52-18EB-4071-9E38-679E44B17CE4}"/>
                    </a:ext>
                  </a:extLst>
                </p:cNvPr>
                <p:cNvSpPr txBox="1"/>
                <p:nvPr/>
              </p:nvSpPr>
              <p:spPr>
                <a:xfrm>
                  <a:off x="11238897" y="3668814"/>
                  <a:ext cx="258735" cy="21217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GCP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Pub/Sub</a:t>
                  </a:r>
                </a:p>
              </p:txBody>
            </p:sp>
            <p:pic>
              <p:nvPicPr>
                <p:cNvPr id="49" name="Picture 48">
                  <a:extLst>
                    <a:ext uri="{FF2B5EF4-FFF2-40B4-BE49-F238E27FC236}">
                      <a16:creationId xmlns:a16="http://schemas.microsoft.com/office/drawing/2014/main" id="{0C9506BE-3D5A-464E-B9A2-BDC3E04B280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7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147028" y="3239662"/>
                  <a:ext cx="442479" cy="442479"/>
                </a:xfrm>
                <a:prstGeom prst="rect">
                  <a:avLst/>
                </a:prstGeom>
              </p:spPr>
            </p:pic>
          </p:grpSp>
        </p:grpSp>
        <p:pic>
          <p:nvPicPr>
            <p:cNvPr id="37" name="Graphic 36">
              <a:extLst>
                <a:ext uri="{FF2B5EF4-FFF2-40B4-BE49-F238E27FC236}">
                  <a16:creationId xmlns:a16="http://schemas.microsoft.com/office/drawing/2014/main" id="{92A2594C-1DFB-46E0-9B3D-DFEB97DE1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8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/>
            </a:stretch>
          </p:blipFill>
          <p:spPr>
            <a:xfrm>
              <a:off x="7014506" y="875198"/>
              <a:ext cx="298842" cy="489176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14A12368-9433-4213-AE26-CFA2B57B77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0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1"/>
                </a:ext>
              </a:extLst>
            </a:blip>
            <a:srcRect/>
            <a:stretch/>
          </p:blipFill>
          <p:spPr>
            <a:xfrm>
              <a:off x="6948716" y="2221394"/>
              <a:ext cx="430421" cy="218797"/>
            </a:xfrm>
            <a:prstGeom prst="rect">
              <a:avLst/>
            </a:prstGeom>
          </p:spPr>
        </p:pic>
        <p:pic>
          <p:nvPicPr>
            <p:cNvPr id="39" name="Graphic 38">
              <a:extLst>
                <a:ext uri="{FF2B5EF4-FFF2-40B4-BE49-F238E27FC236}">
                  <a16:creationId xmlns:a16="http://schemas.microsoft.com/office/drawing/2014/main" id="{7BD335DC-4791-45CB-9D7F-3B7A01AF2109}"/>
                </a:ext>
              </a:extLst>
            </p:cNvPr>
            <p:cNvPicPr>
              <a:picLocks noChangeAspect="1"/>
            </p:cNvPicPr>
            <p:nvPr/>
          </p:nvPicPr>
          <p:blipFill>
            <a:blip r:embed="rId42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3"/>
                </a:ext>
              </a:extLst>
            </a:blip>
            <a:srcRect/>
            <a:stretch/>
          </p:blipFill>
          <p:spPr>
            <a:xfrm>
              <a:off x="6899147" y="3342014"/>
              <a:ext cx="479990" cy="383486"/>
            </a:xfrm>
            <a:prstGeom prst="rect">
              <a:avLst/>
            </a:prstGeom>
          </p:spPr>
        </p:pic>
        <p:pic>
          <p:nvPicPr>
            <p:cNvPr id="40" name="Graphic 39">
              <a:extLst>
                <a:ext uri="{FF2B5EF4-FFF2-40B4-BE49-F238E27FC236}">
                  <a16:creationId xmlns:a16="http://schemas.microsoft.com/office/drawing/2014/main" id="{997D5394-9CEF-4ACF-9E87-9E23087A3EB1}"/>
                </a:ext>
              </a:extLst>
            </p:cNvPr>
            <p:cNvPicPr>
              <a:picLocks noChangeAspect="1"/>
            </p:cNvPicPr>
            <p:nvPr/>
          </p:nvPicPr>
          <p:blipFill>
            <a:blip r:embed="rId4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5"/>
                </a:ext>
              </a:extLst>
            </a:blip>
            <a:srcRect/>
            <a:stretch/>
          </p:blipFill>
          <p:spPr>
            <a:xfrm>
              <a:off x="6964938" y="4515945"/>
              <a:ext cx="348410" cy="441552"/>
            </a:xfrm>
            <a:prstGeom prst="rect">
              <a:avLst/>
            </a:prstGeom>
          </p:spPr>
        </p:pic>
        <p:pic>
          <p:nvPicPr>
            <p:cNvPr id="41" name="Graphic 40">
              <a:extLst>
                <a:ext uri="{FF2B5EF4-FFF2-40B4-BE49-F238E27FC236}">
                  <a16:creationId xmlns:a16="http://schemas.microsoft.com/office/drawing/2014/main" id="{107B4143-9F61-4B33-9D13-1D27B085EF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6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7"/>
                </a:ext>
              </a:extLst>
            </a:blip>
            <a:srcRect/>
            <a:stretch/>
          </p:blipFill>
          <p:spPr>
            <a:xfrm>
              <a:off x="6920598" y="5731217"/>
              <a:ext cx="486656" cy="416934"/>
            </a:xfrm>
            <a:prstGeom prst="rect">
              <a:avLst/>
            </a:prstGeom>
          </p:spPr>
        </p:pic>
      </p:grp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0A3A7D4-737A-4586-A4EF-64AAE045DC08}"/>
              </a:ext>
            </a:extLst>
          </p:cNvPr>
          <p:cNvCxnSpPr>
            <a:cxnSpLocks/>
            <a:endCxn id="121" idx="2"/>
          </p:cNvCxnSpPr>
          <p:nvPr/>
        </p:nvCxnSpPr>
        <p:spPr>
          <a:xfrm flipV="1">
            <a:off x="6955693" y="244146"/>
            <a:ext cx="823302" cy="10895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AE4E7CA-FB1A-4E78-AF37-35BA7EC393BA}"/>
              </a:ext>
            </a:extLst>
          </p:cNvPr>
          <p:cNvCxnSpPr>
            <a:cxnSpLocks/>
          </p:cNvCxnSpPr>
          <p:nvPr/>
        </p:nvCxnSpPr>
        <p:spPr>
          <a:xfrm flipH="1">
            <a:off x="7127631" y="631566"/>
            <a:ext cx="642430" cy="736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16577FE1-CEB0-4A37-AEE9-BBD85D80F8B6}"/>
              </a:ext>
            </a:extLst>
          </p:cNvPr>
          <p:cNvCxnSpPr>
            <a:cxnSpLocks/>
          </p:cNvCxnSpPr>
          <p:nvPr/>
        </p:nvCxnSpPr>
        <p:spPr>
          <a:xfrm flipV="1">
            <a:off x="8212383" y="1055119"/>
            <a:ext cx="312338" cy="6486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6844238-E5D6-4BB3-857D-454987F29BC7}"/>
              </a:ext>
            </a:extLst>
          </p:cNvPr>
          <p:cNvCxnSpPr>
            <a:cxnSpLocks/>
            <a:stCxn id="119" idx="1"/>
          </p:cNvCxnSpPr>
          <p:nvPr/>
        </p:nvCxnSpPr>
        <p:spPr>
          <a:xfrm flipH="1">
            <a:off x="8048630" y="966232"/>
            <a:ext cx="253344" cy="4124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70D7019-9AF2-4B4B-87B9-0418404BBD17}"/>
              </a:ext>
            </a:extLst>
          </p:cNvPr>
          <p:cNvCxnSpPr>
            <a:cxnSpLocks/>
          </p:cNvCxnSpPr>
          <p:nvPr/>
        </p:nvCxnSpPr>
        <p:spPr>
          <a:xfrm flipV="1">
            <a:off x="7825609" y="1055119"/>
            <a:ext cx="221595" cy="3128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90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" name="Group 143">
            <a:extLst>
              <a:ext uri="{FF2B5EF4-FFF2-40B4-BE49-F238E27FC236}">
                <a16:creationId xmlns:a16="http://schemas.microsoft.com/office/drawing/2014/main" id="{87F717F9-AE7C-4D71-BD0A-8720C5457799}"/>
              </a:ext>
            </a:extLst>
          </p:cNvPr>
          <p:cNvGrpSpPr/>
          <p:nvPr/>
        </p:nvGrpSpPr>
        <p:grpSpPr>
          <a:xfrm>
            <a:off x="4226928" y="427500"/>
            <a:ext cx="4645669" cy="4499965"/>
            <a:chOff x="4528603" y="427500"/>
            <a:chExt cx="4645669" cy="4499965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84EF6BFA-4405-424A-B2E4-BE59CE1B6FF5}"/>
                </a:ext>
              </a:extLst>
            </p:cNvPr>
            <p:cNvGrpSpPr/>
            <p:nvPr/>
          </p:nvGrpSpPr>
          <p:grpSpPr>
            <a:xfrm>
              <a:off x="4555806" y="540000"/>
              <a:ext cx="4618466" cy="4387465"/>
              <a:chOff x="6010264" y="686824"/>
              <a:chExt cx="5838295" cy="5671231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7BA1A4B-3B77-4C1D-948E-178712239198}"/>
                  </a:ext>
                </a:extLst>
              </p:cNvPr>
              <p:cNvGrpSpPr/>
              <p:nvPr/>
            </p:nvGrpSpPr>
            <p:grpSpPr>
              <a:xfrm>
                <a:off x="6010264" y="1018040"/>
                <a:ext cx="826028" cy="5103924"/>
                <a:chOff x="6010264" y="1018040"/>
                <a:chExt cx="826028" cy="5103924"/>
              </a:xfrm>
            </p:grpSpPr>
            <p:cxnSp>
              <p:nvCxnSpPr>
                <p:cNvPr id="30" name="Straight Arrow Connector 29">
                  <a:extLst>
                    <a:ext uri="{FF2B5EF4-FFF2-40B4-BE49-F238E27FC236}">
                      <a16:creationId xmlns:a16="http://schemas.microsoft.com/office/drawing/2014/main" id="{93F7B7E7-D137-4D38-9FBC-83AEDC86330C}"/>
                    </a:ext>
                  </a:extLst>
                </p:cNvPr>
                <p:cNvCxnSpPr>
                  <a:cxnSpLocks/>
                  <a:endCxn id="121" idx="1"/>
                </p:cNvCxnSpPr>
                <p:nvPr/>
              </p:nvCxnSpPr>
              <p:spPr>
                <a:xfrm>
                  <a:off x="6010264" y="2319476"/>
                  <a:ext cx="826028" cy="0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" name="Rectangle 28">
                  <a:extLst>
                    <a:ext uri="{FF2B5EF4-FFF2-40B4-BE49-F238E27FC236}">
                      <a16:creationId xmlns:a16="http://schemas.microsoft.com/office/drawing/2014/main" id="{37D57F7F-0D43-4088-9E42-6C39CF475F8F}"/>
                    </a:ext>
                  </a:extLst>
                </p:cNvPr>
                <p:cNvSpPr/>
                <p:nvPr/>
              </p:nvSpPr>
              <p:spPr bwMode="auto">
                <a:xfrm rot="5400000">
                  <a:off x="3993530" y="3169427"/>
                  <a:ext cx="4833243" cy="799774"/>
                </a:xfrm>
                <a:custGeom>
                  <a:avLst/>
                  <a:gdLst>
                    <a:gd name="connsiteX0" fmla="*/ 0 w 4891229"/>
                    <a:gd name="connsiteY0" fmla="*/ 0 h 2229188"/>
                    <a:gd name="connsiteX1" fmla="*/ 4891229 w 4891229"/>
                    <a:gd name="connsiteY1" fmla="*/ 0 h 2229188"/>
                    <a:gd name="connsiteX2" fmla="*/ 4891229 w 4891229"/>
                    <a:gd name="connsiteY2" fmla="*/ 2229188 h 2229188"/>
                    <a:gd name="connsiteX3" fmla="*/ 0 w 4891229"/>
                    <a:gd name="connsiteY3" fmla="*/ 2229188 h 2229188"/>
                    <a:gd name="connsiteX4" fmla="*/ 0 w 4891229"/>
                    <a:gd name="connsiteY4" fmla="*/ 0 h 2229188"/>
                    <a:gd name="connsiteX0" fmla="*/ 4891229 w 4982669"/>
                    <a:gd name="connsiteY0" fmla="*/ 0 h 2229188"/>
                    <a:gd name="connsiteX1" fmla="*/ 4891229 w 4982669"/>
                    <a:gd name="connsiteY1" fmla="*/ 2229188 h 2229188"/>
                    <a:gd name="connsiteX2" fmla="*/ 0 w 4982669"/>
                    <a:gd name="connsiteY2" fmla="*/ 2229188 h 2229188"/>
                    <a:gd name="connsiteX3" fmla="*/ 0 w 4982669"/>
                    <a:gd name="connsiteY3" fmla="*/ 0 h 2229188"/>
                    <a:gd name="connsiteX4" fmla="*/ 4982669 w 4982669"/>
                    <a:gd name="connsiteY4" fmla="*/ 91440 h 2229188"/>
                    <a:gd name="connsiteX0" fmla="*/ 4891229 w 4891229"/>
                    <a:gd name="connsiteY0" fmla="*/ 0 h 2229188"/>
                    <a:gd name="connsiteX1" fmla="*/ 4891229 w 4891229"/>
                    <a:gd name="connsiteY1" fmla="*/ 2229188 h 2229188"/>
                    <a:gd name="connsiteX2" fmla="*/ 0 w 4891229"/>
                    <a:gd name="connsiteY2" fmla="*/ 2229188 h 2229188"/>
                    <a:gd name="connsiteX3" fmla="*/ 0 w 4891229"/>
                    <a:gd name="connsiteY3" fmla="*/ 0 h 22291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4891229" h="2229188">
                      <a:moveTo>
                        <a:pt x="4891229" y="0"/>
                      </a:moveTo>
                      <a:lnTo>
                        <a:pt x="4891229" y="2229188"/>
                      </a:lnTo>
                      <a:lnTo>
                        <a:pt x="0" y="2229188"/>
                      </a:lnTo>
                      <a:lnTo>
                        <a:pt x="0" y="0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16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cxnSp>
              <p:nvCxnSpPr>
                <p:cNvPr id="32" name="Straight Arrow Connector 31">
                  <a:extLst>
                    <a:ext uri="{FF2B5EF4-FFF2-40B4-BE49-F238E27FC236}">
                      <a16:creationId xmlns:a16="http://schemas.microsoft.com/office/drawing/2014/main" id="{836ECE1F-492B-483C-BAB1-397DF57B86A7}"/>
                    </a:ext>
                  </a:extLst>
                </p:cNvPr>
                <p:cNvCxnSpPr>
                  <a:cxnSpLocks/>
                  <a:endCxn id="69" idx="1"/>
                </p:cNvCxnSpPr>
                <p:nvPr/>
              </p:nvCxnSpPr>
              <p:spPr>
                <a:xfrm>
                  <a:off x="6010264" y="3522440"/>
                  <a:ext cx="801244" cy="0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Straight Arrow Connector 32">
                  <a:extLst>
                    <a:ext uri="{FF2B5EF4-FFF2-40B4-BE49-F238E27FC236}">
                      <a16:creationId xmlns:a16="http://schemas.microsoft.com/office/drawing/2014/main" id="{1C53171D-A55B-4B4C-892D-430364E8872A}"/>
                    </a:ext>
                  </a:extLst>
                </p:cNvPr>
                <p:cNvCxnSpPr>
                  <a:cxnSpLocks/>
                  <a:endCxn id="104" idx="1"/>
                </p:cNvCxnSpPr>
                <p:nvPr/>
              </p:nvCxnSpPr>
              <p:spPr>
                <a:xfrm>
                  <a:off x="6010264" y="4725404"/>
                  <a:ext cx="801245" cy="0"/>
                </a:xfrm>
                <a:prstGeom prst="straightConnector1">
                  <a:avLst/>
                </a:prstGeom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" name="Group 33">
                  <a:extLst>
                    <a:ext uri="{FF2B5EF4-FFF2-40B4-BE49-F238E27FC236}">
                      <a16:creationId xmlns:a16="http://schemas.microsoft.com/office/drawing/2014/main" id="{DA5E6F85-B88B-48FC-8984-0114EEF4972E}"/>
                    </a:ext>
                  </a:extLst>
                </p:cNvPr>
                <p:cNvGrpSpPr/>
                <p:nvPr/>
              </p:nvGrpSpPr>
              <p:grpSpPr>
                <a:xfrm>
                  <a:off x="6315880" y="1018040"/>
                  <a:ext cx="248285" cy="269304"/>
                  <a:chOff x="6207667" y="1018040"/>
                  <a:chExt cx="248285" cy="269304"/>
                </a:xfrm>
              </p:grpSpPr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1AF4131F-14D3-439A-9DF1-A2923884A63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11465" y="1114758"/>
                    <a:ext cx="83403" cy="7586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2" name="Freeform: Shape 51">
                    <a:extLst>
                      <a:ext uri="{FF2B5EF4-FFF2-40B4-BE49-F238E27FC236}">
                        <a16:creationId xmlns:a16="http://schemas.microsoft.com/office/drawing/2014/main" id="{CA3597F2-F4EB-4C0D-A211-D808D28232B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07667" y="1018040"/>
                    <a:ext cx="248285" cy="269304"/>
                  </a:xfrm>
                  <a:custGeom>
                    <a:avLst/>
                    <a:gdLst>
                      <a:gd name="connsiteX0" fmla="*/ 134652 w 248285"/>
                      <a:gd name="connsiteY0" fmla="*/ 0 h 269304"/>
                      <a:gd name="connsiteX1" fmla="*/ 229866 w 248285"/>
                      <a:gd name="connsiteY1" fmla="*/ 39439 h 269304"/>
                      <a:gd name="connsiteX2" fmla="*/ 240434 w 248285"/>
                      <a:gd name="connsiteY2" fmla="*/ 55114 h 269304"/>
                      <a:gd name="connsiteX3" fmla="*/ 98785 w 248285"/>
                      <a:gd name="connsiteY3" fmla="*/ 55114 h 269304"/>
                      <a:gd name="connsiteX4" fmla="*/ 98785 w 248285"/>
                      <a:gd name="connsiteY4" fmla="*/ 202545 h 269304"/>
                      <a:gd name="connsiteX5" fmla="*/ 248285 w 248285"/>
                      <a:gd name="connsiteY5" fmla="*/ 202545 h 269304"/>
                      <a:gd name="connsiteX6" fmla="*/ 229866 w 248285"/>
                      <a:gd name="connsiteY6" fmla="*/ 229865 h 269304"/>
                      <a:gd name="connsiteX7" fmla="*/ 134652 w 248285"/>
                      <a:gd name="connsiteY7" fmla="*/ 269304 h 269304"/>
                      <a:gd name="connsiteX8" fmla="*/ 0 w 248285"/>
                      <a:gd name="connsiteY8" fmla="*/ 134652 h 269304"/>
                      <a:gd name="connsiteX9" fmla="*/ 134652 w 248285"/>
                      <a:gd name="connsiteY9" fmla="*/ 0 h 269304"/>
                      <a:gd name="connsiteX0" fmla="*/ 98785 w 248285"/>
                      <a:gd name="connsiteY0" fmla="*/ 55114 h 269304"/>
                      <a:gd name="connsiteX1" fmla="*/ 98785 w 248285"/>
                      <a:gd name="connsiteY1" fmla="*/ 202545 h 269304"/>
                      <a:gd name="connsiteX2" fmla="*/ 248285 w 248285"/>
                      <a:gd name="connsiteY2" fmla="*/ 202545 h 269304"/>
                      <a:gd name="connsiteX3" fmla="*/ 229866 w 248285"/>
                      <a:gd name="connsiteY3" fmla="*/ 229865 h 269304"/>
                      <a:gd name="connsiteX4" fmla="*/ 134652 w 248285"/>
                      <a:gd name="connsiteY4" fmla="*/ 269304 h 269304"/>
                      <a:gd name="connsiteX5" fmla="*/ 0 w 248285"/>
                      <a:gd name="connsiteY5" fmla="*/ 134652 h 269304"/>
                      <a:gd name="connsiteX6" fmla="*/ 134652 w 248285"/>
                      <a:gd name="connsiteY6" fmla="*/ 0 h 269304"/>
                      <a:gd name="connsiteX7" fmla="*/ 229866 w 248285"/>
                      <a:gd name="connsiteY7" fmla="*/ 39439 h 269304"/>
                      <a:gd name="connsiteX8" fmla="*/ 240434 w 248285"/>
                      <a:gd name="connsiteY8" fmla="*/ 55114 h 269304"/>
                      <a:gd name="connsiteX9" fmla="*/ 190225 w 248285"/>
                      <a:gd name="connsiteY9" fmla="*/ 146554 h 269304"/>
                      <a:gd name="connsiteX0" fmla="*/ 98785 w 248285"/>
                      <a:gd name="connsiteY0" fmla="*/ 55114 h 269304"/>
                      <a:gd name="connsiteX1" fmla="*/ 98785 w 248285"/>
                      <a:gd name="connsiteY1" fmla="*/ 202545 h 269304"/>
                      <a:gd name="connsiteX2" fmla="*/ 248285 w 248285"/>
                      <a:gd name="connsiteY2" fmla="*/ 202545 h 269304"/>
                      <a:gd name="connsiteX3" fmla="*/ 229866 w 248285"/>
                      <a:gd name="connsiteY3" fmla="*/ 229865 h 269304"/>
                      <a:gd name="connsiteX4" fmla="*/ 134652 w 248285"/>
                      <a:gd name="connsiteY4" fmla="*/ 269304 h 269304"/>
                      <a:gd name="connsiteX5" fmla="*/ 0 w 248285"/>
                      <a:gd name="connsiteY5" fmla="*/ 134652 h 269304"/>
                      <a:gd name="connsiteX6" fmla="*/ 134652 w 248285"/>
                      <a:gd name="connsiteY6" fmla="*/ 0 h 269304"/>
                      <a:gd name="connsiteX7" fmla="*/ 229866 w 248285"/>
                      <a:gd name="connsiteY7" fmla="*/ 39439 h 269304"/>
                      <a:gd name="connsiteX8" fmla="*/ 240434 w 248285"/>
                      <a:gd name="connsiteY8" fmla="*/ 55114 h 269304"/>
                      <a:gd name="connsiteX0" fmla="*/ 98785 w 248285"/>
                      <a:gd name="connsiteY0" fmla="*/ 202545 h 269304"/>
                      <a:gd name="connsiteX1" fmla="*/ 248285 w 248285"/>
                      <a:gd name="connsiteY1" fmla="*/ 202545 h 269304"/>
                      <a:gd name="connsiteX2" fmla="*/ 229866 w 248285"/>
                      <a:gd name="connsiteY2" fmla="*/ 229865 h 269304"/>
                      <a:gd name="connsiteX3" fmla="*/ 134652 w 248285"/>
                      <a:gd name="connsiteY3" fmla="*/ 269304 h 269304"/>
                      <a:gd name="connsiteX4" fmla="*/ 0 w 248285"/>
                      <a:gd name="connsiteY4" fmla="*/ 134652 h 269304"/>
                      <a:gd name="connsiteX5" fmla="*/ 134652 w 248285"/>
                      <a:gd name="connsiteY5" fmla="*/ 0 h 269304"/>
                      <a:gd name="connsiteX6" fmla="*/ 229866 w 248285"/>
                      <a:gd name="connsiteY6" fmla="*/ 39439 h 269304"/>
                      <a:gd name="connsiteX7" fmla="*/ 240434 w 248285"/>
                      <a:gd name="connsiteY7" fmla="*/ 55114 h 269304"/>
                      <a:gd name="connsiteX0" fmla="*/ 248285 w 248285"/>
                      <a:gd name="connsiteY0" fmla="*/ 202545 h 269304"/>
                      <a:gd name="connsiteX1" fmla="*/ 229866 w 248285"/>
                      <a:gd name="connsiteY1" fmla="*/ 229865 h 269304"/>
                      <a:gd name="connsiteX2" fmla="*/ 134652 w 248285"/>
                      <a:gd name="connsiteY2" fmla="*/ 269304 h 269304"/>
                      <a:gd name="connsiteX3" fmla="*/ 0 w 248285"/>
                      <a:gd name="connsiteY3" fmla="*/ 134652 h 269304"/>
                      <a:gd name="connsiteX4" fmla="*/ 134652 w 248285"/>
                      <a:gd name="connsiteY4" fmla="*/ 0 h 269304"/>
                      <a:gd name="connsiteX5" fmla="*/ 229866 w 248285"/>
                      <a:gd name="connsiteY5" fmla="*/ 39439 h 269304"/>
                      <a:gd name="connsiteX6" fmla="*/ 240434 w 248285"/>
                      <a:gd name="connsiteY6" fmla="*/ 55114 h 269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8285" h="269304">
                        <a:moveTo>
                          <a:pt x="248285" y="202545"/>
                        </a:moveTo>
                        <a:lnTo>
                          <a:pt x="229866" y="229865"/>
                        </a:lnTo>
                        <a:cubicBezTo>
                          <a:pt x="205498" y="254233"/>
                          <a:pt x="171835" y="269304"/>
                          <a:pt x="134652" y="269304"/>
                        </a:cubicBezTo>
                        <a:cubicBezTo>
                          <a:pt x="60286" y="269304"/>
                          <a:pt x="0" y="209018"/>
                          <a:pt x="0" y="134652"/>
                        </a:cubicBezTo>
                        <a:cubicBezTo>
                          <a:pt x="0" y="60286"/>
                          <a:pt x="60286" y="0"/>
                          <a:pt x="134652" y="0"/>
                        </a:cubicBezTo>
                        <a:cubicBezTo>
                          <a:pt x="171835" y="0"/>
                          <a:pt x="205498" y="15072"/>
                          <a:pt x="229866" y="39439"/>
                        </a:cubicBezTo>
                        <a:lnTo>
                          <a:pt x="240434" y="55114"/>
                        </a:lnTo>
                      </a:path>
                    </a:pathLst>
                  </a:custGeom>
                  <a:noFill/>
                  <a:ln w="28575">
                    <a:solidFill>
                      <a:srgbClr val="202192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3" name="Oval 52">
                    <a:extLst>
                      <a:ext uri="{FF2B5EF4-FFF2-40B4-BE49-F238E27FC236}">
                        <a16:creationId xmlns:a16="http://schemas.microsoft.com/office/drawing/2014/main" id="{D5797930-75BF-461D-A481-105B3CC6C50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90186" y="1100560"/>
                    <a:ext cx="104264" cy="104265"/>
                  </a:xfrm>
                  <a:prstGeom prst="ellipse">
                    <a:avLst/>
                  </a:prstGeom>
                  <a:solidFill>
                    <a:srgbClr val="20219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35" name="Group 34">
                  <a:extLst>
                    <a:ext uri="{FF2B5EF4-FFF2-40B4-BE49-F238E27FC236}">
                      <a16:creationId xmlns:a16="http://schemas.microsoft.com/office/drawing/2014/main" id="{07B0A08D-AFB6-4E13-9735-67C8CCA21303}"/>
                    </a:ext>
                  </a:extLst>
                </p:cNvPr>
                <p:cNvGrpSpPr/>
                <p:nvPr/>
              </p:nvGrpSpPr>
              <p:grpSpPr>
                <a:xfrm>
                  <a:off x="6313706" y="2189351"/>
                  <a:ext cx="248285" cy="269304"/>
                  <a:chOff x="6207667" y="1018040"/>
                  <a:chExt cx="248285" cy="269304"/>
                </a:xfrm>
              </p:grpSpPr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23F22058-7F04-438C-9766-927890550D84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11465" y="1114758"/>
                    <a:ext cx="83403" cy="7586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9" name="Freeform: Shape 48">
                    <a:extLst>
                      <a:ext uri="{FF2B5EF4-FFF2-40B4-BE49-F238E27FC236}">
                        <a16:creationId xmlns:a16="http://schemas.microsoft.com/office/drawing/2014/main" id="{BFA96571-4F74-471B-B39A-FBB91516BAB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07667" y="1018040"/>
                    <a:ext cx="248285" cy="269304"/>
                  </a:xfrm>
                  <a:custGeom>
                    <a:avLst/>
                    <a:gdLst>
                      <a:gd name="connsiteX0" fmla="*/ 134652 w 248285"/>
                      <a:gd name="connsiteY0" fmla="*/ 0 h 269304"/>
                      <a:gd name="connsiteX1" fmla="*/ 229866 w 248285"/>
                      <a:gd name="connsiteY1" fmla="*/ 39439 h 269304"/>
                      <a:gd name="connsiteX2" fmla="*/ 240434 w 248285"/>
                      <a:gd name="connsiteY2" fmla="*/ 55114 h 269304"/>
                      <a:gd name="connsiteX3" fmla="*/ 98785 w 248285"/>
                      <a:gd name="connsiteY3" fmla="*/ 55114 h 269304"/>
                      <a:gd name="connsiteX4" fmla="*/ 98785 w 248285"/>
                      <a:gd name="connsiteY4" fmla="*/ 202545 h 269304"/>
                      <a:gd name="connsiteX5" fmla="*/ 248285 w 248285"/>
                      <a:gd name="connsiteY5" fmla="*/ 202545 h 269304"/>
                      <a:gd name="connsiteX6" fmla="*/ 229866 w 248285"/>
                      <a:gd name="connsiteY6" fmla="*/ 229865 h 269304"/>
                      <a:gd name="connsiteX7" fmla="*/ 134652 w 248285"/>
                      <a:gd name="connsiteY7" fmla="*/ 269304 h 269304"/>
                      <a:gd name="connsiteX8" fmla="*/ 0 w 248285"/>
                      <a:gd name="connsiteY8" fmla="*/ 134652 h 269304"/>
                      <a:gd name="connsiteX9" fmla="*/ 134652 w 248285"/>
                      <a:gd name="connsiteY9" fmla="*/ 0 h 269304"/>
                      <a:gd name="connsiteX0" fmla="*/ 98785 w 248285"/>
                      <a:gd name="connsiteY0" fmla="*/ 55114 h 269304"/>
                      <a:gd name="connsiteX1" fmla="*/ 98785 w 248285"/>
                      <a:gd name="connsiteY1" fmla="*/ 202545 h 269304"/>
                      <a:gd name="connsiteX2" fmla="*/ 248285 w 248285"/>
                      <a:gd name="connsiteY2" fmla="*/ 202545 h 269304"/>
                      <a:gd name="connsiteX3" fmla="*/ 229866 w 248285"/>
                      <a:gd name="connsiteY3" fmla="*/ 229865 h 269304"/>
                      <a:gd name="connsiteX4" fmla="*/ 134652 w 248285"/>
                      <a:gd name="connsiteY4" fmla="*/ 269304 h 269304"/>
                      <a:gd name="connsiteX5" fmla="*/ 0 w 248285"/>
                      <a:gd name="connsiteY5" fmla="*/ 134652 h 269304"/>
                      <a:gd name="connsiteX6" fmla="*/ 134652 w 248285"/>
                      <a:gd name="connsiteY6" fmla="*/ 0 h 269304"/>
                      <a:gd name="connsiteX7" fmla="*/ 229866 w 248285"/>
                      <a:gd name="connsiteY7" fmla="*/ 39439 h 269304"/>
                      <a:gd name="connsiteX8" fmla="*/ 240434 w 248285"/>
                      <a:gd name="connsiteY8" fmla="*/ 55114 h 269304"/>
                      <a:gd name="connsiteX9" fmla="*/ 190225 w 248285"/>
                      <a:gd name="connsiteY9" fmla="*/ 146554 h 269304"/>
                      <a:gd name="connsiteX0" fmla="*/ 98785 w 248285"/>
                      <a:gd name="connsiteY0" fmla="*/ 55114 h 269304"/>
                      <a:gd name="connsiteX1" fmla="*/ 98785 w 248285"/>
                      <a:gd name="connsiteY1" fmla="*/ 202545 h 269304"/>
                      <a:gd name="connsiteX2" fmla="*/ 248285 w 248285"/>
                      <a:gd name="connsiteY2" fmla="*/ 202545 h 269304"/>
                      <a:gd name="connsiteX3" fmla="*/ 229866 w 248285"/>
                      <a:gd name="connsiteY3" fmla="*/ 229865 h 269304"/>
                      <a:gd name="connsiteX4" fmla="*/ 134652 w 248285"/>
                      <a:gd name="connsiteY4" fmla="*/ 269304 h 269304"/>
                      <a:gd name="connsiteX5" fmla="*/ 0 w 248285"/>
                      <a:gd name="connsiteY5" fmla="*/ 134652 h 269304"/>
                      <a:gd name="connsiteX6" fmla="*/ 134652 w 248285"/>
                      <a:gd name="connsiteY6" fmla="*/ 0 h 269304"/>
                      <a:gd name="connsiteX7" fmla="*/ 229866 w 248285"/>
                      <a:gd name="connsiteY7" fmla="*/ 39439 h 269304"/>
                      <a:gd name="connsiteX8" fmla="*/ 240434 w 248285"/>
                      <a:gd name="connsiteY8" fmla="*/ 55114 h 269304"/>
                      <a:gd name="connsiteX0" fmla="*/ 98785 w 248285"/>
                      <a:gd name="connsiteY0" fmla="*/ 202545 h 269304"/>
                      <a:gd name="connsiteX1" fmla="*/ 248285 w 248285"/>
                      <a:gd name="connsiteY1" fmla="*/ 202545 h 269304"/>
                      <a:gd name="connsiteX2" fmla="*/ 229866 w 248285"/>
                      <a:gd name="connsiteY2" fmla="*/ 229865 h 269304"/>
                      <a:gd name="connsiteX3" fmla="*/ 134652 w 248285"/>
                      <a:gd name="connsiteY3" fmla="*/ 269304 h 269304"/>
                      <a:gd name="connsiteX4" fmla="*/ 0 w 248285"/>
                      <a:gd name="connsiteY4" fmla="*/ 134652 h 269304"/>
                      <a:gd name="connsiteX5" fmla="*/ 134652 w 248285"/>
                      <a:gd name="connsiteY5" fmla="*/ 0 h 269304"/>
                      <a:gd name="connsiteX6" fmla="*/ 229866 w 248285"/>
                      <a:gd name="connsiteY6" fmla="*/ 39439 h 269304"/>
                      <a:gd name="connsiteX7" fmla="*/ 240434 w 248285"/>
                      <a:gd name="connsiteY7" fmla="*/ 55114 h 269304"/>
                      <a:gd name="connsiteX0" fmla="*/ 248285 w 248285"/>
                      <a:gd name="connsiteY0" fmla="*/ 202545 h 269304"/>
                      <a:gd name="connsiteX1" fmla="*/ 229866 w 248285"/>
                      <a:gd name="connsiteY1" fmla="*/ 229865 h 269304"/>
                      <a:gd name="connsiteX2" fmla="*/ 134652 w 248285"/>
                      <a:gd name="connsiteY2" fmla="*/ 269304 h 269304"/>
                      <a:gd name="connsiteX3" fmla="*/ 0 w 248285"/>
                      <a:gd name="connsiteY3" fmla="*/ 134652 h 269304"/>
                      <a:gd name="connsiteX4" fmla="*/ 134652 w 248285"/>
                      <a:gd name="connsiteY4" fmla="*/ 0 h 269304"/>
                      <a:gd name="connsiteX5" fmla="*/ 229866 w 248285"/>
                      <a:gd name="connsiteY5" fmla="*/ 39439 h 269304"/>
                      <a:gd name="connsiteX6" fmla="*/ 240434 w 248285"/>
                      <a:gd name="connsiteY6" fmla="*/ 55114 h 269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8285" h="269304">
                        <a:moveTo>
                          <a:pt x="248285" y="202545"/>
                        </a:moveTo>
                        <a:lnTo>
                          <a:pt x="229866" y="229865"/>
                        </a:lnTo>
                        <a:cubicBezTo>
                          <a:pt x="205498" y="254233"/>
                          <a:pt x="171835" y="269304"/>
                          <a:pt x="134652" y="269304"/>
                        </a:cubicBezTo>
                        <a:cubicBezTo>
                          <a:pt x="60286" y="269304"/>
                          <a:pt x="0" y="209018"/>
                          <a:pt x="0" y="134652"/>
                        </a:cubicBezTo>
                        <a:cubicBezTo>
                          <a:pt x="0" y="60286"/>
                          <a:pt x="60286" y="0"/>
                          <a:pt x="134652" y="0"/>
                        </a:cubicBezTo>
                        <a:cubicBezTo>
                          <a:pt x="171835" y="0"/>
                          <a:pt x="205498" y="15072"/>
                          <a:pt x="229866" y="39439"/>
                        </a:cubicBezTo>
                        <a:lnTo>
                          <a:pt x="240434" y="55114"/>
                        </a:lnTo>
                      </a:path>
                    </a:pathLst>
                  </a:custGeom>
                  <a:noFill/>
                  <a:ln w="28575">
                    <a:solidFill>
                      <a:srgbClr val="202192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18D12C9A-043C-4989-A7B9-5AE45339BA7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90186" y="1100560"/>
                    <a:ext cx="104264" cy="104265"/>
                  </a:xfrm>
                  <a:prstGeom prst="ellipse">
                    <a:avLst/>
                  </a:prstGeom>
                  <a:solidFill>
                    <a:srgbClr val="20219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36" name="Group 35">
                  <a:extLst>
                    <a:ext uri="{FF2B5EF4-FFF2-40B4-BE49-F238E27FC236}">
                      <a16:creationId xmlns:a16="http://schemas.microsoft.com/office/drawing/2014/main" id="{CDCA9957-72FD-409E-AB83-CE630D15E5A5}"/>
                    </a:ext>
                  </a:extLst>
                </p:cNvPr>
                <p:cNvGrpSpPr/>
                <p:nvPr/>
              </p:nvGrpSpPr>
              <p:grpSpPr>
                <a:xfrm>
                  <a:off x="6311583" y="3387788"/>
                  <a:ext cx="248285" cy="269304"/>
                  <a:chOff x="6207667" y="1018040"/>
                  <a:chExt cx="248285" cy="269304"/>
                </a:xfrm>
              </p:grpSpPr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EFDE5E19-97F1-4C7A-BB88-94E0CF6504F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11465" y="1114758"/>
                    <a:ext cx="83403" cy="7586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6" name="Freeform: Shape 45">
                    <a:extLst>
                      <a:ext uri="{FF2B5EF4-FFF2-40B4-BE49-F238E27FC236}">
                        <a16:creationId xmlns:a16="http://schemas.microsoft.com/office/drawing/2014/main" id="{0B7355B4-30C1-4ED7-83EB-F6B0FEC84406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07667" y="1018040"/>
                    <a:ext cx="248285" cy="269304"/>
                  </a:xfrm>
                  <a:custGeom>
                    <a:avLst/>
                    <a:gdLst>
                      <a:gd name="connsiteX0" fmla="*/ 134652 w 248285"/>
                      <a:gd name="connsiteY0" fmla="*/ 0 h 269304"/>
                      <a:gd name="connsiteX1" fmla="*/ 229866 w 248285"/>
                      <a:gd name="connsiteY1" fmla="*/ 39439 h 269304"/>
                      <a:gd name="connsiteX2" fmla="*/ 240434 w 248285"/>
                      <a:gd name="connsiteY2" fmla="*/ 55114 h 269304"/>
                      <a:gd name="connsiteX3" fmla="*/ 98785 w 248285"/>
                      <a:gd name="connsiteY3" fmla="*/ 55114 h 269304"/>
                      <a:gd name="connsiteX4" fmla="*/ 98785 w 248285"/>
                      <a:gd name="connsiteY4" fmla="*/ 202545 h 269304"/>
                      <a:gd name="connsiteX5" fmla="*/ 248285 w 248285"/>
                      <a:gd name="connsiteY5" fmla="*/ 202545 h 269304"/>
                      <a:gd name="connsiteX6" fmla="*/ 229866 w 248285"/>
                      <a:gd name="connsiteY6" fmla="*/ 229865 h 269304"/>
                      <a:gd name="connsiteX7" fmla="*/ 134652 w 248285"/>
                      <a:gd name="connsiteY7" fmla="*/ 269304 h 269304"/>
                      <a:gd name="connsiteX8" fmla="*/ 0 w 248285"/>
                      <a:gd name="connsiteY8" fmla="*/ 134652 h 269304"/>
                      <a:gd name="connsiteX9" fmla="*/ 134652 w 248285"/>
                      <a:gd name="connsiteY9" fmla="*/ 0 h 269304"/>
                      <a:gd name="connsiteX0" fmla="*/ 98785 w 248285"/>
                      <a:gd name="connsiteY0" fmla="*/ 55114 h 269304"/>
                      <a:gd name="connsiteX1" fmla="*/ 98785 w 248285"/>
                      <a:gd name="connsiteY1" fmla="*/ 202545 h 269304"/>
                      <a:gd name="connsiteX2" fmla="*/ 248285 w 248285"/>
                      <a:gd name="connsiteY2" fmla="*/ 202545 h 269304"/>
                      <a:gd name="connsiteX3" fmla="*/ 229866 w 248285"/>
                      <a:gd name="connsiteY3" fmla="*/ 229865 h 269304"/>
                      <a:gd name="connsiteX4" fmla="*/ 134652 w 248285"/>
                      <a:gd name="connsiteY4" fmla="*/ 269304 h 269304"/>
                      <a:gd name="connsiteX5" fmla="*/ 0 w 248285"/>
                      <a:gd name="connsiteY5" fmla="*/ 134652 h 269304"/>
                      <a:gd name="connsiteX6" fmla="*/ 134652 w 248285"/>
                      <a:gd name="connsiteY6" fmla="*/ 0 h 269304"/>
                      <a:gd name="connsiteX7" fmla="*/ 229866 w 248285"/>
                      <a:gd name="connsiteY7" fmla="*/ 39439 h 269304"/>
                      <a:gd name="connsiteX8" fmla="*/ 240434 w 248285"/>
                      <a:gd name="connsiteY8" fmla="*/ 55114 h 269304"/>
                      <a:gd name="connsiteX9" fmla="*/ 190225 w 248285"/>
                      <a:gd name="connsiteY9" fmla="*/ 146554 h 269304"/>
                      <a:gd name="connsiteX0" fmla="*/ 98785 w 248285"/>
                      <a:gd name="connsiteY0" fmla="*/ 55114 h 269304"/>
                      <a:gd name="connsiteX1" fmla="*/ 98785 w 248285"/>
                      <a:gd name="connsiteY1" fmla="*/ 202545 h 269304"/>
                      <a:gd name="connsiteX2" fmla="*/ 248285 w 248285"/>
                      <a:gd name="connsiteY2" fmla="*/ 202545 h 269304"/>
                      <a:gd name="connsiteX3" fmla="*/ 229866 w 248285"/>
                      <a:gd name="connsiteY3" fmla="*/ 229865 h 269304"/>
                      <a:gd name="connsiteX4" fmla="*/ 134652 w 248285"/>
                      <a:gd name="connsiteY4" fmla="*/ 269304 h 269304"/>
                      <a:gd name="connsiteX5" fmla="*/ 0 w 248285"/>
                      <a:gd name="connsiteY5" fmla="*/ 134652 h 269304"/>
                      <a:gd name="connsiteX6" fmla="*/ 134652 w 248285"/>
                      <a:gd name="connsiteY6" fmla="*/ 0 h 269304"/>
                      <a:gd name="connsiteX7" fmla="*/ 229866 w 248285"/>
                      <a:gd name="connsiteY7" fmla="*/ 39439 h 269304"/>
                      <a:gd name="connsiteX8" fmla="*/ 240434 w 248285"/>
                      <a:gd name="connsiteY8" fmla="*/ 55114 h 269304"/>
                      <a:gd name="connsiteX0" fmla="*/ 98785 w 248285"/>
                      <a:gd name="connsiteY0" fmla="*/ 202545 h 269304"/>
                      <a:gd name="connsiteX1" fmla="*/ 248285 w 248285"/>
                      <a:gd name="connsiteY1" fmla="*/ 202545 h 269304"/>
                      <a:gd name="connsiteX2" fmla="*/ 229866 w 248285"/>
                      <a:gd name="connsiteY2" fmla="*/ 229865 h 269304"/>
                      <a:gd name="connsiteX3" fmla="*/ 134652 w 248285"/>
                      <a:gd name="connsiteY3" fmla="*/ 269304 h 269304"/>
                      <a:gd name="connsiteX4" fmla="*/ 0 w 248285"/>
                      <a:gd name="connsiteY4" fmla="*/ 134652 h 269304"/>
                      <a:gd name="connsiteX5" fmla="*/ 134652 w 248285"/>
                      <a:gd name="connsiteY5" fmla="*/ 0 h 269304"/>
                      <a:gd name="connsiteX6" fmla="*/ 229866 w 248285"/>
                      <a:gd name="connsiteY6" fmla="*/ 39439 h 269304"/>
                      <a:gd name="connsiteX7" fmla="*/ 240434 w 248285"/>
                      <a:gd name="connsiteY7" fmla="*/ 55114 h 269304"/>
                      <a:gd name="connsiteX0" fmla="*/ 248285 w 248285"/>
                      <a:gd name="connsiteY0" fmla="*/ 202545 h 269304"/>
                      <a:gd name="connsiteX1" fmla="*/ 229866 w 248285"/>
                      <a:gd name="connsiteY1" fmla="*/ 229865 h 269304"/>
                      <a:gd name="connsiteX2" fmla="*/ 134652 w 248285"/>
                      <a:gd name="connsiteY2" fmla="*/ 269304 h 269304"/>
                      <a:gd name="connsiteX3" fmla="*/ 0 w 248285"/>
                      <a:gd name="connsiteY3" fmla="*/ 134652 h 269304"/>
                      <a:gd name="connsiteX4" fmla="*/ 134652 w 248285"/>
                      <a:gd name="connsiteY4" fmla="*/ 0 h 269304"/>
                      <a:gd name="connsiteX5" fmla="*/ 229866 w 248285"/>
                      <a:gd name="connsiteY5" fmla="*/ 39439 h 269304"/>
                      <a:gd name="connsiteX6" fmla="*/ 240434 w 248285"/>
                      <a:gd name="connsiteY6" fmla="*/ 55114 h 269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8285" h="269304">
                        <a:moveTo>
                          <a:pt x="248285" y="202545"/>
                        </a:moveTo>
                        <a:lnTo>
                          <a:pt x="229866" y="229865"/>
                        </a:lnTo>
                        <a:cubicBezTo>
                          <a:pt x="205498" y="254233"/>
                          <a:pt x="171835" y="269304"/>
                          <a:pt x="134652" y="269304"/>
                        </a:cubicBezTo>
                        <a:cubicBezTo>
                          <a:pt x="60286" y="269304"/>
                          <a:pt x="0" y="209018"/>
                          <a:pt x="0" y="134652"/>
                        </a:cubicBezTo>
                        <a:cubicBezTo>
                          <a:pt x="0" y="60286"/>
                          <a:pt x="60286" y="0"/>
                          <a:pt x="134652" y="0"/>
                        </a:cubicBezTo>
                        <a:cubicBezTo>
                          <a:pt x="171835" y="0"/>
                          <a:pt x="205498" y="15072"/>
                          <a:pt x="229866" y="39439"/>
                        </a:cubicBezTo>
                        <a:lnTo>
                          <a:pt x="240434" y="55114"/>
                        </a:lnTo>
                      </a:path>
                    </a:pathLst>
                  </a:custGeom>
                  <a:noFill/>
                  <a:ln w="28575">
                    <a:solidFill>
                      <a:srgbClr val="202192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D1994547-69A1-47C1-8F51-38BF67563F8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90186" y="1100560"/>
                    <a:ext cx="104264" cy="104265"/>
                  </a:xfrm>
                  <a:prstGeom prst="ellipse">
                    <a:avLst/>
                  </a:prstGeom>
                  <a:solidFill>
                    <a:srgbClr val="20219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37" name="Group 36">
                  <a:extLst>
                    <a:ext uri="{FF2B5EF4-FFF2-40B4-BE49-F238E27FC236}">
                      <a16:creationId xmlns:a16="http://schemas.microsoft.com/office/drawing/2014/main" id="{34482DAB-CF60-4F4E-96B6-A96FD90D06C3}"/>
                    </a:ext>
                  </a:extLst>
                </p:cNvPr>
                <p:cNvGrpSpPr/>
                <p:nvPr/>
              </p:nvGrpSpPr>
              <p:grpSpPr>
                <a:xfrm>
                  <a:off x="6310200" y="4589118"/>
                  <a:ext cx="248285" cy="269304"/>
                  <a:chOff x="6207667" y="1018040"/>
                  <a:chExt cx="248285" cy="269304"/>
                </a:xfrm>
              </p:grpSpPr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0B0C71E6-A9E7-470B-8873-E8FD62FB7D2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11465" y="1114758"/>
                    <a:ext cx="83403" cy="7586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3" name="Freeform: Shape 42">
                    <a:extLst>
                      <a:ext uri="{FF2B5EF4-FFF2-40B4-BE49-F238E27FC236}">
                        <a16:creationId xmlns:a16="http://schemas.microsoft.com/office/drawing/2014/main" id="{C9F8D7AE-811D-4AF3-80D5-32FD84AC1B19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07667" y="1018040"/>
                    <a:ext cx="248285" cy="269304"/>
                  </a:xfrm>
                  <a:custGeom>
                    <a:avLst/>
                    <a:gdLst>
                      <a:gd name="connsiteX0" fmla="*/ 134652 w 248285"/>
                      <a:gd name="connsiteY0" fmla="*/ 0 h 269304"/>
                      <a:gd name="connsiteX1" fmla="*/ 229866 w 248285"/>
                      <a:gd name="connsiteY1" fmla="*/ 39439 h 269304"/>
                      <a:gd name="connsiteX2" fmla="*/ 240434 w 248285"/>
                      <a:gd name="connsiteY2" fmla="*/ 55114 h 269304"/>
                      <a:gd name="connsiteX3" fmla="*/ 98785 w 248285"/>
                      <a:gd name="connsiteY3" fmla="*/ 55114 h 269304"/>
                      <a:gd name="connsiteX4" fmla="*/ 98785 w 248285"/>
                      <a:gd name="connsiteY4" fmla="*/ 202545 h 269304"/>
                      <a:gd name="connsiteX5" fmla="*/ 248285 w 248285"/>
                      <a:gd name="connsiteY5" fmla="*/ 202545 h 269304"/>
                      <a:gd name="connsiteX6" fmla="*/ 229866 w 248285"/>
                      <a:gd name="connsiteY6" fmla="*/ 229865 h 269304"/>
                      <a:gd name="connsiteX7" fmla="*/ 134652 w 248285"/>
                      <a:gd name="connsiteY7" fmla="*/ 269304 h 269304"/>
                      <a:gd name="connsiteX8" fmla="*/ 0 w 248285"/>
                      <a:gd name="connsiteY8" fmla="*/ 134652 h 269304"/>
                      <a:gd name="connsiteX9" fmla="*/ 134652 w 248285"/>
                      <a:gd name="connsiteY9" fmla="*/ 0 h 269304"/>
                      <a:gd name="connsiteX0" fmla="*/ 98785 w 248285"/>
                      <a:gd name="connsiteY0" fmla="*/ 55114 h 269304"/>
                      <a:gd name="connsiteX1" fmla="*/ 98785 w 248285"/>
                      <a:gd name="connsiteY1" fmla="*/ 202545 h 269304"/>
                      <a:gd name="connsiteX2" fmla="*/ 248285 w 248285"/>
                      <a:gd name="connsiteY2" fmla="*/ 202545 h 269304"/>
                      <a:gd name="connsiteX3" fmla="*/ 229866 w 248285"/>
                      <a:gd name="connsiteY3" fmla="*/ 229865 h 269304"/>
                      <a:gd name="connsiteX4" fmla="*/ 134652 w 248285"/>
                      <a:gd name="connsiteY4" fmla="*/ 269304 h 269304"/>
                      <a:gd name="connsiteX5" fmla="*/ 0 w 248285"/>
                      <a:gd name="connsiteY5" fmla="*/ 134652 h 269304"/>
                      <a:gd name="connsiteX6" fmla="*/ 134652 w 248285"/>
                      <a:gd name="connsiteY6" fmla="*/ 0 h 269304"/>
                      <a:gd name="connsiteX7" fmla="*/ 229866 w 248285"/>
                      <a:gd name="connsiteY7" fmla="*/ 39439 h 269304"/>
                      <a:gd name="connsiteX8" fmla="*/ 240434 w 248285"/>
                      <a:gd name="connsiteY8" fmla="*/ 55114 h 269304"/>
                      <a:gd name="connsiteX9" fmla="*/ 190225 w 248285"/>
                      <a:gd name="connsiteY9" fmla="*/ 146554 h 269304"/>
                      <a:gd name="connsiteX0" fmla="*/ 98785 w 248285"/>
                      <a:gd name="connsiteY0" fmla="*/ 55114 h 269304"/>
                      <a:gd name="connsiteX1" fmla="*/ 98785 w 248285"/>
                      <a:gd name="connsiteY1" fmla="*/ 202545 h 269304"/>
                      <a:gd name="connsiteX2" fmla="*/ 248285 w 248285"/>
                      <a:gd name="connsiteY2" fmla="*/ 202545 h 269304"/>
                      <a:gd name="connsiteX3" fmla="*/ 229866 w 248285"/>
                      <a:gd name="connsiteY3" fmla="*/ 229865 h 269304"/>
                      <a:gd name="connsiteX4" fmla="*/ 134652 w 248285"/>
                      <a:gd name="connsiteY4" fmla="*/ 269304 h 269304"/>
                      <a:gd name="connsiteX5" fmla="*/ 0 w 248285"/>
                      <a:gd name="connsiteY5" fmla="*/ 134652 h 269304"/>
                      <a:gd name="connsiteX6" fmla="*/ 134652 w 248285"/>
                      <a:gd name="connsiteY6" fmla="*/ 0 h 269304"/>
                      <a:gd name="connsiteX7" fmla="*/ 229866 w 248285"/>
                      <a:gd name="connsiteY7" fmla="*/ 39439 h 269304"/>
                      <a:gd name="connsiteX8" fmla="*/ 240434 w 248285"/>
                      <a:gd name="connsiteY8" fmla="*/ 55114 h 269304"/>
                      <a:gd name="connsiteX0" fmla="*/ 98785 w 248285"/>
                      <a:gd name="connsiteY0" fmla="*/ 202545 h 269304"/>
                      <a:gd name="connsiteX1" fmla="*/ 248285 w 248285"/>
                      <a:gd name="connsiteY1" fmla="*/ 202545 h 269304"/>
                      <a:gd name="connsiteX2" fmla="*/ 229866 w 248285"/>
                      <a:gd name="connsiteY2" fmla="*/ 229865 h 269304"/>
                      <a:gd name="connsiteX3" fmla="*/ 134652 w 248285"/>
                      <a:gd name="connsiteY3" fmla="*/ 269304 h 269304"/>
                      <a:gd name="connsiteX4" fmla="*/ 0 w 248285"/>
                      <a:gd name="connsiteY4" fmla="*/ 134652 h 269304"/>
                      <a:gd name="connsiteX5" fmla="*/ 134652 w 248285"/>
                      <a:gd name="connsiteY5" fmla="*/ 0 h 269304"/>
                      <a:gd name="connsiteX6" fmla="*/ 229866 w 248285"/>
                      <a:gd name="connsiteY6" fmla="*/ 39439 h 269304"/>
                      <a:gd name="connsiteX7" fmla="*/ 240434 w 248285"/>
                      <a:gd name="connsiteY7" fmla="*/ 55114 h 269304"/>
                      <a:gd name="connsiteX0" fmla="*/ 248285 w 248285"/>
                      <a:gd name="connsiteY0" fmla="*/ 202545 h 269304"/>
                      <a:gd name="connsiteX1" fmla="*/ 229866 w 248285"/>
                      <a:gd name="connsiteY1" fmla="*/ 229865 h 269304"/>
                      <a:gd name="connsiteX2" fmla="*/ 134652 w 248285"/>
                      <a:gd name="connsiteY2" fmla="*/ 269304 h 269304"/>
                      <a:gd name="connsiteX3" fmla="*/ 0 w 248285"/>
                      <a:gd name="connsiteY3" fmla="*/ 134652 h 269304"/>
                      <a:gd name="connsiteX4" fmla="*/ 134652 w 248285"/>
                      <a:gd name="connsiteY4" fmla="*/ 0 h 269304"/>
                      <a:gd name="connsiteX5" fmla="*/ 229866 w 248285"/>
                      <a:gd name="connsiteY5" fmla="*/ 39439 h 269304"/>
                      <a:gd name="connsiteX6" fmla="*/ 240434 w 248285"/>
                      <a:gd name="connsiteY6" fmla="*/ 55114 h 269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8285" h="269304">
                        <a:moveTo>
                          <a:pt x="248285" y="202545"/>
                        </a:moveTo>
                        <a:lnTo>
                          <a:pt x="229866" y="229865"/>
                        </a:lnTo>
                        <a:cubicBezTo>
                          <a:pt x="205498" y="254233"/>
                          <a:pt x="171835" y="269304"/>
                          <a:pt x="134652" y="269304"/>
                        </a:cubicBezTo>
                        <a:cubicBezTo>
                          <a:pt x="60286" y="269304"/>
                          <a:pt x="0" y="209018"/>
                          <a:pt x="0" y="134652"/>
                        </a:cubicBezTo>
                        <a:cubicBezTo>
                          <a:pt x="0" y="60286"/>
                          <a:pt x="60286" y="0"/>
                          <a:pt x="134652" y="0"/>
                        </a:cubicBezTo>
                        <a:cubicBezTo>
                          <a:pt x="171835" y="0"/>
                          <a:pt x="205498" y="15072"/>
                          <a:pt x="229866" y="39439"/>
                        </a:cubicBezTo>
                        <a:lnTo>
                          <a:pt x="240434" y="55114"/>
                        </a:lnTo>
                      </a:path>
                    </a:pathLst>
                  </a:custGeom>
                  <a:noFill/>
                  <a:ln w="28575">
                    <a:solidFill>
                      <a:srgbClr val="202192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4CB61DDE-039F-43FA-99C8-1515ED49F58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90186" y="1100560"/>
                    <a:ext cx="104264" cy="104265"/>
                  </a:xfrm>
                  <a:prstGeom prst="ellipse">
                    <a:avLst/>
                  </a:prstGeom>
                  <a:solidFill>
                    <a:srgbClr val="20219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  <p:grpSp>
              <p:nvGrpSpPr>
                <p:cNvPr id="38" name="Group 37">
                  <a:extLst>
                    <a:ext uri="{FF2B5EF4-FFF2-40B4-BE49-F238E27FC236}">
                      <a16:creationId xmlns:a16="http://schemas.microsoft.com/office/drawing/2014/main" id="{56286F54-A1E9-40F6-95FD-B463AED84357}"/>
                    </a:ext>
                  </a:extLst>
                </p:cNvPr>
                <p:cNvGrpSpPr/>
                <p:nvPr/>
              </p:nvGrpSpPr>
              <p:grpSpPr>
                <a:xfrm>
                  <a:off x="6320708" y="5852660"/>
                  <a:ext cx="248285" cy="269304"/>
                  <a:chOff x="6207667" y="1018040"/>
                  <a:chExt cx="248285" cy="269304"/>
                </a:xfrm>
              </p:grpSpPr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96720250-2B28-41E7-9B89-E7912EFFBD55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11465" y="1114758"/>
                    <a:ext cx="83403" cy="75868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0" name="Freeform: Shape 39">
                    <a:extLst>
                      <a:ext uri="{FF2B5EF4-FFF2-40B4-BE49-F238E27FC236}">
                        <a16:creationId xmlns:a16="http://schemas.microsoft.com/office/drawing/2014/main" id="{27A8F49A-0A2B-4C13-9AEA-3617FAD2566E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07667" y="1018040"/>
                    <a:ext cx="248285" cy="269304"/>
                  </a:xfrm>
                  <a:custGeom>
                    <a:avLst/>
                    <a:gdLst>
                      <a:gd name="connsiteX0" fmla="*/ 134652 w 248285"/>
                      <a:gd name="connsiteY0" fmla="*/ 0 h 269304"/>
                      <a:gd name="connsiteX1" fmla="*/ 229866 w 248285"/>
                      <a:gd name="connsiteY1" fmla="*/ 39439 h 269304"/>
                      <a:gd name="connsiteX2" fmla="*/ 240434 w 248285"/>
                      <a:gd name="connsiteY2" fmla="*/ 55114 h 269304"/>
                      <a:gd name="connsiteX3" fmla="*/ 98785 w 248285"/>
                      <a:gd name="connsiteY3" fmla="*/ 55114 h 269304"/>
                      <a:gd name="connsiteX4" fmla="*/ 98785 w 248285"/>
                      <a:gd name="connsiteY4" fmla="*/ 202545 h 269304"/>
                      <a:gd name="connsiteX5" fmla="*/ 248285 w 248285"/>
                      <a:gd name="connsiteY5" fmla="*/ 202545 h 269304"/>
                      <a:gd name="connsiteX6" fmla="*/ 229866 w 248285"/>
                      <a:gd name="connsiteY6" fmla="*/ 229865 h 269304"/>
                      <a:gd name="connsiteX7" fmla="*/ 134652 w 248285"/>
                      <a:gd name="connsiteY7" fmla="*/ 269304 h 269304"/>
                      <a:gd name="connsiteX8" fmla="*/ 0 w 248285"/>
                      <a:gd name="connsiteY8" fmla="*/ 134652 h 269304"/>
                      <a:gd name="connsiteX9" fmla="*/ 134652 w 248285"/>
                      <a:gd name="connsiteY9" fmla="*/ 0 h 269304"/>
                      <a:gd name="connsiteX0" fmla="*/ 98785 w 248285"/>
                      <a:gd name="connsiteY0" fmla="*/ 55114 h 269304"/>
                      <a:gd name="connsiteX1" fmla="*/ 98785 w 248285"/>
                      <a:gd name="connsiteY1" fmla="*/ 202545 h 269304"/>
                      <a:gd name="connsiteX2" fmla="*/ 248285 w 248285"/>
                      <a:gd name="connsiteY2" fmla="*/ 202545 h 269304"/>
                      <a:gd name="connsiteX3" fmla="*/ 229866 w 248285"/>
                      <a:gd name="connsiteY3" fmla="*/ 229865 h 269304"/>
                      <a:gd name="connsiteX4" fmla="*/ 134652 w 248285"/>
                      <a:gd name="connsiteY4" fmla="*/ 269304 h 269304"/>
                      <a:gd name="connsiteX5" fmla="*/ 0 w 248285"/>
                      <a:gd name="connsiteY5" fmla="*/ 134652 h 269304"/>
                      <a:gd name="connsiteX6" fmla="*/ 134652 w 248285"/>
                      <a:gd name="connsiteY6" fmla="*/ 0 h 269304"/>
                      <a:gd name="connsiteX7" fmla="*/ 229866 w 248285"/>
                      <a:gd name="connsiteY7" fmla="*/ 39439 h 269304"/>
                      <a:gd name="connsiteX8" fmla="*/ 240434 w 248285"/>
                      <a:gd name="connsiteY8" fmla="*/ 55114 h 269304"/>
                      <a:gd name="connsiteX9" fmla="*/ 190225 w 248285"/>
                      <a:gd name="connsiteY9" fmla="*/ 146554 h 269304"/>
                      <a:gd name="connsiteX0" fmla="*/ 98785 w 248285"/>
                      <a:gd name="connsiteY0" fmla="*/ 55114 h 269304"/>
                      <a:gd name="connsiteX1" fmla="*/ 98785 w 248285"/>
                      <a:gd name="connsiteY1" fmla="*/ 202545 h 269304"/>
                      <a:gd name="connsiteX2" fmla="*/ 248285 w 248285"/>
                      <a:gd name="connsiteY2" fmla="*/ 202545 h 269304"/>
                      <a:gd name="connsiteX3" fmla="*/ 229866 w 248285"/>
                      <a:gd name="connsiteY3" fmla="*/ 229865 h 269304"/>
                      <a:gd name="connsiteX4" fmla="*/ 134652 w 248285"/>
                      <a:gd name="connsiteY4" fmla="*/ 269304 h 269304"/>
                      <a:gd name="connsiteX5" fmla="*/ 0 w 248285"/>
                      <a:gd name="connsiteY5" fmla="*/ 134652 h 269304"/>
                      <a:gd name="connsiteX6" fmla="*/ 134652 w 248285"/>
                      <a:gd name="connsiteY6" fmla="*/ 0 h 269304"/>
                      <a:gd name="connsiteX7" fmla="*/ 229866 w 248285"/>
                      <a:gd name="connsiteY7" fmla="*/ 39439 h 269304"/>
                      <a:gd name="connsiteX8" fmla="*/ 240434 w 248285"/>
                      <a:gd name="connsiteY8" fmla="*/ 55114 h 269304"/>
                      <a:gd name="connsiteX0" fmla="*/ 98785 w 248285"/>
                      <a:gd name="connsiteY0" fmla="*/ 202545 h 269304"/>
                      <a:gd name="connsiteX1" fmla="*/ 248285 w 248285"/>
                      <a:gd name="connsiteY1" fmla="*/ 202545 h 269304"/>
                      <a:gd name="connsiteX2" fmla="*/ 229866 w 248285"/>
                      <a:gd name="connsiteY2" fmla="*/ 229865 h 269304"/>
                      <a:gd name="connsiteX3" fmla="*/ 134652 w 248285"/>
                      <a:gd name="connsiteY3" fmla="*/ 269304 h 269304"/>
                      <a:gd name="connsiteX4" fmla="*/ 0 w 248285"/>
                      <a:gd name="connsiteY4" fmla="*/ 134652 h 269304"/>
                      <a:gd name="connsiteX5" fmla="*/ 134652 w 248285"/>
                      <a:gd name="connsiteY5" fmla="*/ 0 h 269304"/>
                      <a:gd name="connsiteX6" fmla="*/ 229866 w 248285"/>
                      <a:gd name="connsiteY6" fmla="*/ 39439 h 269304"/>
                      <a:gd name="connsiteX7" fmla="*/ 240434 w 248285"/>
                      <a:gd name="connsiteY7" fmla="*/ 55114 h 269304"/>
                      <a:gd name="connsiteX0" fmla="*/ 248285 w 248285"/>
                      <a:gd name="connsiteY0" fmla="*/ 202545 h 269304"/>
                      <a:gd name="connsiteX1" fmla="*/ 229866 w 248285"/>
                      <a:gd name="connsiteY1" fmla="*/ 229865 h 269304"/>
                      <a:gd name="connsiteX2" fmla="*/ 134652 w 248285"/>
                      <a:gd name="connsiteY2" fmla="*/ 269304 h 269304"/>
                      <a:gd name="connsiteX3" fmla="*/ 0 w 248285"/>
                      <a:gd name="connsiteY3" fmla="*/ 134652 h 269304"/>
                      <a:gd name="connsiteX4" fmla="*/ 134652 w 248285"/>
                      <a:gd name="connsiteY4" fmla="*/ 0 h 269304"/>
                      <a:gd name="connsiteX5" fmla="*/ 229866 w 248285"/>
                      <a:gd name="connsiteY5" fmla="*/ 39439 h 269304"/>
                      <a:gd name="connsiteX6" fmla="*/ 240434 w 248285"/>
                      <a:gd name="connsiteY6" fmla="*/ 55114 h 26930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248285" h="269304">
                        <a:moveTo>
                          <a:pt x="248285" y="202545"/>
                        </a:moveTo>
                        <a:lnTo>
                          <a:pt x="229866" y="229865"/>
                        </a:lnTo>
                        <a:cubicBezTo>
                          <a:pt x="205498" y="254233"/>
                          <a:pt x="171835" y="269304"/>
                          <a:pt x="134652" y="269304"/>
                        </a:cubicBezTo>
                        <a:cubicBezTo>
                          <a:pt x="60286" y="269304"/>
                          <a:pt x="0" y="209018"/>
                          <a:pt x="0" y="134652"/>
                        </a:cubicBezTo>
                        <a:cubicBezTo>
                          <a:pt x="0" y="60286"/>
                          <a:pt x="60286" y="0"/>
                          <a:pt x="134652" y="0"/>
                        </a:cubicBezTo>
                        <a:cubicBezTo>
                          <a:pt x="171835" y="0"/>
                          <a:pt x="205498" y="15072"/>
                          <a:pt x="229866" y="39439"/>
                        </a:cubicBezTo>
                        <a:lnTo>
                          <a:pt x="240434" y="55114"/>
                        </a:lnTo>
                      </a:path>
                    </a:pathLst>
                  </a:custGeom>
                  <a:noFill/>
                  <a:ln w="28575">
                    <a:solidFill>
                      <a:srgbClr val="202192"/>
                    </a:solidFill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  <p:sp>
                <p:nvSpPr>
                  <p:cNvPr id="41" name="Oval 40">
                    <a:extLst>
                      <a:ext uri="{FF2B5EF4-FFF2-40B4-BE49-F238E27FC236}">
                        <a16:creationId xmlns:a16="http://schemas.microsoft.com/office/drawing/2014/main" id="{AB061044-70D8-4134-B754-DDC9F868F860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290186" y="1100560"/>
                    <a:ext cx="104264" cy="104265"/>
                  </a:xfrm>
                  <a:prstGeom prst="ellipse">
                    <a:avLst/>
                  </a:prstGeom>
                  <a:solidFill>
                    <a:srgbClr val="202192"/>
                  </a:solidFill>
                  <a:ln>
                    <a:noFill/>
                    <a:headEnd type="none" w="med" len="med"/>
                    <a:tailEnd type="none" w="med" len="med"/>
                  </a:ln>
                  <a:effectLst/>
                </p:spPr>
                <p:style>
                  <a:lnRef idx="1">
                    <a:schemeClr val="accent2"/>
                  </a:lnRef>
                  <a:fillRef idx="3">
                    <a:schemeClr val="accent2"/>
                  </a:fillRef>
                  <a:effectRef idx="2">
                    <a:schemeClr val="accent2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 defTabSz="932472" fontAlgn="base">
                      <a:spcBef>
                        <a:spcPct val="0"/>
                      </a:spcBef>
                      <a:spcAft>
                        <a:spcPct val="0"/>
                      </a:spcAft>
                    </a:pPr>
                    <a:endParaRPr lang="en-US" sz="1600" err="1">
                      <a:solidFill>
                        <a:srgbClr val="FFFFFF"/>
                      </a:solidFill>
                      <a:ea typeface="Segoe UI" pitchFamily="34" charset="0"/>
                      <a:cs typeface="Segoe UI" pitchFamily="34" charset="0"/>
                    </a:endParaRPr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A430CADC-5EC4-4571-826A-7CDD17CB3359}"/>
                  </a:ext>
                </a:extLst>
              </p:cNvPr>
              <p:cNvGrpSpPr/>
              <p:nvPr/>
            </p:nvGrpSpPr>
            <p:grpSpPr>
              <a:xfrm>
                <a:off x="6836292" y="5498679"/>
                <a:ext cx="5012267" cy="859376"/>
                <a:chOff x="6836292" y="5498679"/>
                <a:chExt cx="5012267" cy="859376"/>
              </a:xfrm>
            </p:grpSpPr>
            <p:sp>
              <p:nvSpPr>
                <p:cNvPr id="55" name="Rounded Rectangle 5">
                  <a:extLst>
                    <a:ext uri="{FF2B5EF4-FFF2-40B4-BE49-F238E27FC236}">
                      <a16:creationId xmlns:a16="http://schemas.microsoft.com/office/drawing/2014/main" id="{CC51DF24-D74D-44DF-BC03-01A568EBCF53}"/>
                    </a:ext>
                  </a:extLst>
                </p:cNvPr>
                <p:cNvSpPr/>
                <p:nvPr/>
              </p:nvSpPr>
              <p:spPr bwMode="auto">
                <a:xfrm>
                  <a:off x="6836292" y="5498679"/>
                  <a:ext cx="5012267" cy="8593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Observability</a:t>
                  </a:r>
                </a:p>
              </p:txBody>
            </p:sp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8C8DBEBA-3916-46BF-80F0-E90404ED5B9D}"/>
                    </a:ext>
                  </a:extLst>
                </p:cNvPr>
                <p:cNvGrpSpPr/>
                <p:nvPr/>
              </p:nvGrpSpPr>
              <p:grpSpPr>
                <a:xfrm>
                  <a:off x="8921424" y="5678454"/>
                  <a:ext cx="585954" cy="518467"/>
                  <a:chOff x="8854749" y="5656229"/>
                  <a:chExt cx="585954" cy="518467"/>
                </a:xfrm>
              </p:grpSpPr>
              <p:pic>
                <p:nvPicPr>
                  <p:cNvPr id="66" name="Graphic 65">
                    <a:extLst>
                      <a:ext uri="{FF2B5EF4-FFF2-40B4-BE49-F238E27FC236}">
                        <a16:creationId xmlns:a16="http://schemas.microsoft.com/office/drawing/2014/main" id="{95E2454C-470D-4DAD-9EA5-6788ACBFDE4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955722" y="5656229"/>
                    <a:ext cx="384006" cy="380666"/>
                  </a:xfrm>
                  <a:prstGeom prst="rect">
                    <a:avLst/>
                  </a:prstGeom>
                </p:spPr>
              </p:pic>
              <p:sp>
                <p:nvSpPr>
                  <p:cNvPr id="67" name="TextBox 66">
                    <a:extLst>
                      <a:ext uri="{FF2B5EF4-FFF2-40B4-BE49-F238E27FC236}">
                        <a16:creationId xmlns:a16="http://schemas.microsoft.com/office/drawing/2014/main" id="{1A396DA8-75FE-4AED-9689-423341968E2C}"/>
                      </a:ext>
                    </a:extLst>
                  </p:cNvPr>
                  <p:cNvSpPr txBox="1"/>
                  <p:nvPr/>
                </p:nvSpPr>
                <p:spPr>
                  <a:xfrm>
                    <a:off x="8854749" y="6055347"/>
                    <a:ext cx="585954" cy="11934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lvl="0" algn="ctr" defTabSz="914367"/>
                    <a:r>
                      <a:rPr lang="en-US" sz="600">
                        <a:solidFill>
                          <a:srgbClr val="000000"/>
                        </a:solidFill>
                        <a:latin typeface="+mj-lt"/>
                        <a:ea typeface="Segoe UI" pitchFamily="34" charset="0"/>
                        <a:cs typeface="Segoe UI" pitchFamily="34" charset="0"/>
                      </a:rPr>
                      <a:t>Prometheus</a:t>
                    </a:r>
                    <a:endPara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</p:grpSp>
            <p:grpSp>
              <p:nvGrpSpPr>
                <p:cNvPr id="57" name="Group 56">
                  <a:extLst>
                    <a:ext uri="{FF2B5EF4-FFF2-40B4-BE49-F238E27FC236}">
                      <a16:creationId xmlns:a16="http://schemas.microsoft.com/office/drawing/2014/main" id="{A3ED0E4F-1C9E-45C1-863D-D448A64455FF}"/>
                    </a:ext>
                  </a:extLst>
                </p:cNvPr>
                <p:cNvGrpSpPr/>
                <p:nvPr/>
              </p:nvGrpSpPr>
              <p:grpSpPr>
                <a:xfrm>
                  <a:off x="9722018" y="5675078"/>
                  <a:ext cx="567925" cy="522058"/>
                  <a:chOff x="9764190" y="5652853"/>
                  <a:chExt cx="567925" cy="522058"/>
                </a:xfrm>
              </p:grpSpPr>
              <p:pic>
                <p:nvPicPr>
                  <p:cNvPr id="64" name="Graphic 63">
                    <a:extLst>
                      <a:ext uri="{FF2B5EF4-FFF2-40B4-BE49-F238E27FC236}">
                        <a16:creationId xmlns:a16="http://schemas.microsoft.com/office/drawing/2014/main" id="{A946E8CA-53BD-44D7-AD70-3574EF90BB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9856148" y="5652853"/>
                    <a:ext cx="384006" cy="384006"/>
                  </a:xfrm>
                  <a:prstGeom prst="rect">
                    <a:avLst/>
                  </a:prstGeom>
                </p:spPr>
              </p:pic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FB97D413-9F29-4C36-870C-D130C23C2207}"/>
                      </a:ext>
                    </a:extLst>
                  </p:cNvPr>
                  <p:cNvSpPr txBox="1"/>
                  <p:nvPr/>
                </p:nvSpPr>
                <p:spPr>
                  <a:xfrm>
                    <a:off x="9764190" y="6055562"/>
                    <a:ext cx="567925" cy="11934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lvl="0" algn="ctr" defTabSz="914367"/>
                    <a:r>
                      <a:rPr lang="en-US" sz="600">
                        <a:solidFill>
                          <a:srgbClr val="000000"/>
                        </a:solidFill>
                        <a:latin typeface="+mj-lt"/>
                        <a:ea typeface="Segoe UI" pitchFamily="34" charset="0"/>
                        <a:cs typeface="Segoe UI" pitchFamily="34" charset="0"/>
                      </a:rPr>
                      <a:t>AppInsights</a:t>
                    </a:r>
                    <a:endPara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</p:grpSp>
            <p:grpSp>
              <p:nvGrpSpPr>
                <p:cNvPr id="58" name="Group 57">
                  <a:extLst>
                    <a:ext uri="{FF2B5EF4-FFF2-40B4-BE49-F238E27FC236}">
                      <a16:creationId xmlns:a16="http://schemas.microsoft.com/office/drawing/2014/main" id="{F3F74F1C-2F0D-45A1-A2CC-5418C624CEE6}"/>
                    </a:ext>
                  </a:extLst>
                </p:cNvPr>
                <p:cNvGrpSpPr/>
                <p:nvPr/>
              </p:nvGrpSpPr>
              <p:grpSpPr>
                <a:xfrm>
                  <a:off x="11293692" y="5719432"/>
                  <a:ext cx="339654" cy="469091"/>
                  <a:chOff x="11227017" y="5697207"/>
                  <a:chExt cx="339654" cy="469091"/>
                </a:xfrm>
              </p:grpSpPr>
              <p:pic>
                <p:nvPicPr>
                  <p:cNvPr id="62" name="Picture 6" descr="See the source image">
                    <a:extLst>
                      <a:ext uri="{FF2B5EF4-FFF2-40B4-BE49-F238E27FC236}">
                        <a16:creationId xmlns:a16="http://schemas.microsoft.com/office/drawing/2014/main" id="{5F76A2EB-990C-4DDD-844A-673E92DDA1E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1227017" y="5697207"/>
                    <a:ext cx="339654" cy="33965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3" name="TextBox 62">
                    <a:extLst>
                      <a:ext uri="{FF2B5EF4-FFF2-40B4-BE49-F238E27FC236}">
                        <a16:creationId xmlns:a16="http://schemas.microsoft.com/office/drawing/2014/main" id="{1A630EB6-5C14-4C3A-A94B-1D3D999EA45D}"/>
                      </a:ext>
                    </a:extLst>
                  </p:cNvPr>
                  <p:cNvSpPr txBox="1"/>
                  <p:nvPr/>
                </p:nvSpPr>
                <p:spPr>
                  <a:xfrm>
                    <a:off x="11230074" y="6046949"/>
                    <a:ext cx="333542" cy="11934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lvl="0" algn="ctr" defTabSz="914367"/>
                    <a:r>
                      <a:rPr lang="en-US" sz="600">
                        <a:solidFill>
                          <a:srgbClr val="000000"/>
                        </a:solidFill>
                        <a:latin typeface="+mj-lt"/>
                        <a:ea typeface="Segoe UI" pitchFamily="34" charset="0"/>
                        <a:cs typeface="Segoe UI" pitchFamily="34" charset="0"/>
                      </a:rPr>
                      <a:t>Jaeger</a:t>
                    </a:r>
                    <a:endPara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</p:grpSp>
            <p:grpSp>
              <p:nvGrpSpPr>
                <p:cNvPr id="59" name="Group 58">
                  <a:extLst>
                    <a:ext uri="{FF2B5EF4-FFF2-40B4-BE49-F238E27FC236}">
                      <a16:creationId xmlns:a16="http://schemas.microsoft.com/office/drawing/2014/main" id="{3C731F7F-9A96-47EA-AFE9-FF0645C2967A}"/>
                    </a:ext>
                  </a:extLst>
                </p:cNvPr>
                <p:cNvGrpSpPr/>
                <p:nvPr/>
              </p:nvGrpSpPr>
              <p:grpSpPr>
                <a:xfrm>
                  <a:off x="10517833" y="5752900"/>
                  <a:ext cx="543730" cy="433598"/>
                  <a:chOff x="10458391" y="5730675"/>
                  <a:chExt cx="543730" cy="433598"/>
                </a:xfrm>
              </p:grpSpPr>
              <p:pic>
                <p:nvPicPr>
                  <p:cNvPr id="60" name="Picture 16" descr="Image result for Zipkin logo">
                    <a:extLst>
                      <a:ext uri="{FF2B5EF4-FFF2-40B4-BE49-F238E27FC236}">
                        <a16:creationId xmlns:a16="http://schemas.microsoft.com/office/drawing/2014/main" id="{FC762490-D589-43DF-B54B-86DCB246BB3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58391" y="5730675"/>
                    <a:ext cx="543730" cy="24396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0183DCEC-F795-42DC-B778-B6AF0B92A1AD}"/>
                      </a:ext>
                    </a:extLst>
                  </p:cNvPr>
                  <p:cNvSpPr txBox="1"/>
                  <p:nvPr/>
                </p:nvSpPr>
                <p:spPr>
                  <a:xfrm>
                    <a:off x="10584893" y="6044924"/>
                    <a:ext cx="290725" cy="11934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lvl="0" algn="ctr" defTabSz="914367"/>
                    <a:r>
                      <a:rPr lang="en-US" sz="600">
                        <a:solidFill>
                          <a:srgbClr val="000000"/>
                        </a:solidFill>
                        <a:latin typeface="+mj-lt"/>
                        <a:ea typeface="Segoe UI" pitchFamily="34" charset="0"/>
                        <a:cs typeface="Segoe UI" pitchFamily="34" charset="0"/>
                      </a:rPr>
                      <a:t>Zipkin</a:t>
                    </a:r>
                    <a:endPara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</a:endParaRPr>
                  </a:p>
                </p:txBody>
              </p:sp>
            </p:grpSp>
          </p:grp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91EC0C30-8295-45BB-BE2C-D5D7ED9D4CCD}"/>
                  </a:ext>
                </a:extLst>
              </p:cNvPr>
              <p:cNvGrpSpPr/>
              <p:nvPr/>
            </p:nvGrpSpPr>
            <p:grpSpPr>
              <a:xfrm>
                <a:off x="6811508" y="3092752"/>
                <a:ext cx="5012267" cy="859376"/>
                <a:chOff x="6811508" y="3092752"/>
                <a:chExt cx="5012267" cy="859376"/>
              </a:xfrm>
            </p:grpSpPr>
            <p:sp>
              <p:nvSpPr>
                <p:cNvPr id="69" name="Rounded Rectangle 5">
                  <a:extLst>
                    <a:ext uri="{FF2B5EF4-FFF2-40B4-BE49-F238E27FC236}">
                      <a16:creationId xmlns:a16="http://schemas.microsoft.com/office/drawing/2014/main" id="{E8D9E06E-7919-44C2-8345-3A072CB27E79}"/>
                    </a:ext>
                  </a:extLst>
                </p:cNvPr>
                <p:cNvSpPr/>
                <p:nvPr/>
              </p:nvSpPr>
              <p:spPr bwMode="auto">
                <a:xfrm>
                  <a:off x="6811508" y="3092752"/>
                  <a:ext cx="5012267" cy="8593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Bindings</a:t>
                  </a:r>
                </a:p>
                <a:p>
                  <a:pPr marL="0" marR="0" lvl="0" indent="0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>
                      <a:solidFill>
                        <a:srgbClr val="000000"/>
                      </a:solidFill>
                      <a:latin typeface="Segoe UI Semibold"/>
                    </a:rPr>
                    <a:t>&amp; Triggers</a:t>
                  </a: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grpSp>
              <p:nvGrpSpPr>
                <p:cNvPr id="70" name="Group 69">
                  <a:extLst>
                    <a:ext uri="{FF2B5EF4-FFF2-40B4-BE49-F238E27FC236}">
                      <a16:creationId xmlns:a16="http://schemas.microsoft.com/office/drawing/2014/main" id="{4E33F599-018E-401C-87D9-706CE37913F3}"/>
                    </a:ext>
                  </a:extLst>
                </p:cNvPr>
                <p:cNvGrpSpPr/>
                <p:nvPr/>
              </p:nvGrpSpPr>
              <p:grpSpPr>
                <a:xfrm>
                  <a:off x="8620045" y="3226954"/>
                  <a:ext cx="2913291" cy="609799"/>
                  <a:chOff x="8620045" y="3226954"/>
                  <a:chExt cx="2913291" cy="609799"/>
                </a:xfrm>
              </p:grpSpPr>
              <p:grpSp>
                <p:nvGrpSpPr>
                  <p:cNvPr id="71" name="Group 70">
                    <a:extLst>
                      <a:ext uri="{FF2B5EF4-FFF2-40B4-BE49-F238E27FC236}">
                        <a16:creationId xmlns:a16="http://schemas.microsoft.com/office/drawing/2014/main" id="{B181F8A1-96EC-4D23-B314-F5410896C4DD}"/>
                      </a:ext>
                    </a:extLst>
                  </p:cNvPr>
                  <p:cNvGrpSpPr/>
                  <p:nvPr/>
                </p:nvGrpSpPr>
                <p:grpSpPr>
                  <a:xfrm>
                    <a:off x="9942375" y="3226954"/>
                    <a:ext cx="380871" cy="609540"/>
                    <a:chOff x="11177833" y="3284711"/>
                    <a:chExt cx="380871" cy="609540"/>
                  </a:xfrm>
                </p:grpSpPr>
                <p:sp>
                  <p:nvSpPr>
                    <p:cNvPr id="84" name="TextBox 83">
                      <a:extLst>
                        <a:ext uri="{FF2B5EF4-FFF2-40B4-BE49-F238E27FC236}">
                          <a16:creationId xmlns:a16="http://schemas.microsoft.com/office/drawing/2014/main" id="{95406035-C41D-4AEA-8AB0-A57652B25ED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1177833" y="3655552"/>
                      <a:ext cx="380871" cy="2386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000000"/>
                              </a:gs>
                              <a:gs pos="30000">
                                <a:srgbClr val="00000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GCP</a:t>
                      </a:r>
                    </a:p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000000"/>
                              </a:gs>
                              <a:gs pos="30000">
                                <a:srgbClr val="00000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Storage</a:t>
                      </a:r>
                    </a:p>
                  </p:txBody>
                </p:sp>
                <p:pic>
                  <p:nvPicPr>
                    <p:cNvPr id="85" name="Picture 84">
                      <a:extLst>
                        <a:ext uri="{FF2B5EF4-FFF2-40B4-BE49-F238E27FC236}">
                          <a16:creationId xmlns:a16="http://schemas.microsoft.com/office/drawing/2014/main" id="{F7976EA0-20E5-410C-AAD6-3C2728EAF895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8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1192077" y="3284711"/>
                      <a:ext cx="352382" cy="35238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858B5419-0983-417F-93BE-2BCBE6B853EC}"/>
                      </a:ext>
                    </a:extLst>
                  </p:cNvPr>
                  <p:cNvGrpSpPr/>
                  <p:nvPr/>
                </p:nvGrpSpPr>
                <p:grpSpPr>
                  <a:xfrm>
                    <a:off x="8620045" y="3239575"/>
                    <a:ext cx="332230" cy="597178"/>
                    <a:chOff x="10569145" y="3297073"/>
                    <a:chExt cx="332230" cy="597178"/>
                  </a:xfrm>
                </p:grpSpPr>
                <p:pic>
                  <p:nvPicPr>
                    <p:cNvPr id="82" name="Picture 140">
                      <a:extLst>
                        <a:ext uri="{FF2B5EF4-FFF2-40B4-BE49-F238E27FC236}">
                          <a16:creationId xmlns:a16="http://schemas.microsoft.com/office/drawing/2014/main" id="{9C85657F-82F3-48F1-9E6C-A740C3FA76C7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9">
                      <a:extLst>
                        <a:ext uri="{28A0092B-C50C-407E-A947-70E740481C1C}">
                          <a14:useLocalDpi xmlns:a14="http://schemas.microsoft.com/office/drawing/2010/main"/>
                        </a:ext>
                        <a:ext uri="{96DAC541-7B7A-43D3-8B79-37D633B846F1}">
                          <asvg:svgBlip xmlns:asvg="http://schemas.microsoft.com/office/drawing/2016/SVG/main" r:embed="rId10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10569145" y="3297073"/>
                      <a:ext cx="332230" cy="332230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83" name="TextBox 82">
                      <a:extLst>
                        <a:ext uri="{FF2B5EF4-FFF2-40B4-BE49-F238E27FC236}">
                          <a16:creationId xmlns:a16="http://schemas.microsoft.com/office/drawing/2014/main" id="{E6BBB6C7-9494-4C05-A322-01B26D4C49B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612433" y="3655552"/>
                      <a:ext cx="245650" cy="2386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000000"/>
                              </a:gs>
                              <a:gs pos="30000">
                                <a:srgbClr val="00000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AWS</a:t>
                      </a:r>
                    </a:p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000000"/>
                              </a:gs>
                              <a:gs pos="30000">
                                <a:srgbClr val="00000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S3</a:t>
                      </a:r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7DA6DAF8-E959-45F8-9FA0-31E181330AFA}"/>
                      </a:ext>
                    </a:extLst>
                  </p:cNvPr>
                  <p:cNvGrpSpPr/>
                  <p:nvPr/>
                </p:nvGrpSpPr>
                <p:grpSpPr>
                  <a:xfrm>
                    <a:off x="11256133" y="3251345"/>
                    <a:ext cx="277203" cy="556518"/>
                    <a:chOff x="10004066" y="3278059"/>
                    <a:chExt cx="277203" cy="556518"/>
                  </a:xfrm>
                </p:grpSpPr>
                <p:sp>
                  <p:nvSpPr>
                    <p:cNvPr id="80" name="TextBox 79">
                      <a:extLst>
                        <a:ext uri="{FF2B5EF4-FFF2-40B4-BE49-F238E27FC236}">
                          <a16:creationId xmlns:a16="http://schemas.microsoft.com/office/drawing/2014/main" id="{F6E65AA2-CA3C-4AF1-AE58-896C56757C2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04066" y="3715227"/>
                      <a:ext cx="277203" cy="119350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000000"/>
                              </a:gs>
                              <a:gs pos="30000">
                                <a:srgbClr val="00000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Kafka</a:t>
                      </a:r>
                    </a:p>
                  </p:txBody>
                </p:sp>
                <p:pic>
                  <p:nvPicPr>
                    <p:cNvPr id="81" name="Picture 80" descr="A close up of a logo&#10;&#10;Description automatically generated">
                      <a:extLst>
                        <a:ext uri="{FF2B5EF4-FFF2-40B4-BE49-F238E27FC236}">
                          <a16:creationId xmlns:a16="http://schemas.microsoft.com/office/drawing/2014/main" id="{B4781719-9786-4C54-B04D-88445F5057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1" cstate="print">
                      <a:duotone>
                        <a:prstClr val="black"/>
                        <a:schemeClr val="accent6">
                          <a:tint val="45000"/>
                          <a:satMod val="400000"/>
                        </a:schemeClr>
                      </a:duotone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0037286" y="3278059"/>
                      <a:ext cx="210761" cy="342135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4" name="Group 73">
                    <a:extLst>
                      <a:ext uri="{FF2B5EF4-FFF2-40B4-BE49-F238E27FC236}">
                        <a16:creationId xmlns:a16="http://schemas.microsoft.com/office/drawing/2014/main" id="{2C78B2DA-40F4-4134-99CB-23FFDF624379}"/>
                      </a:ext>
                    </a:extLst>
                  </p:cNvPr>
                  <p:cNvGrpSpPr/>
                  <p:nvPr/>
                </p:nvGrpSpPr>
                <p:grpSpPr>
                  <a:xfrm>
                    <a:off x="9262031" y="3231132"/>
                    <a:ext cx="380871" cy="597855"/>
                    <a:chOff x="9394002" y="3296398"/>
                    <a:chExt cx="380871" cy="597855"/>
                  </a:xfrm>
                </p:grpSpPr>
                <p:sp>
                  <p:nvSpPr>
                    <p:cNvPr id="78" name="TextBox 77">
                      <a:extLst>
                        <a:ext uri="{FF2B5EF4-FFF2-40B4-BE49-F238E27FC236}">
                          <a16:creationId xmlns:a16="http://schemas.microsoft.com/office/drawing/2014/main" id="{56C9A949-FA6E-436B-B573-5ED814C65D4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394002" y="3655554"/>
                      <a:ext cx="380871" cy="23869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000000"/>
                              </a:gs>
                              <a:gs pos="30000">
                                <a:srgbClr val="00000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Azure </a:t>
                      </a:r>
                    </a:p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000000"/>
                              </a:gs>
                              <a:gs pos="30000">
                                <a:srgbClr val="00000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Storage</a:t>
                      </a:r>
                    </a:p>
                  </p:txBody>
                </p:sp>
                <p:pic>
                  <p:nvPicPr>
                    <p:cNvPr id="79" name="Graphic 78">
                      <a:extLst>
                        <a:ext uri="{FF2B5EF4-FFF2-40B4-BE49-F238E27FC236}">
                          <a16:creationId xmlns:a16="http://schemas.microsoft.com/office/drawing/2014/main" id="{99AA9033-84C5-4880-8C1C-F09C985E4FF2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rcRect/>
                    <a:stretch/>
                  </p:blipFill>
                  <p:spPr>
                    <a:xfrm>
                      <a:off x="9418110" y="3296398"/>
                      <a:ext cx="332652" cy="332652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F6136AD1-2430-4DEF-97BD-87E02E89B093}"/>
                      </a:ext>
                    </a:extLst>
                  </p:cNvPr>
                  <p:cNvGrpSpPr/>
                  <p:nvPr/>
                </p:nvGrpSpPr>
                <p:grpSpPr>
                  <a:xfrm>
                    <a:off x="10568255" y="3256851"/>
                    <a:ext cx="442189" cy="536991"/>
                    <a:chOff x="8698105" y="3297585"/>
                    <a:chExt cx="442189" cy="536991"/>
                  </a:xfrm>
                </p:grpSpPr>
                <p:pic>
                  <p:nvPicPr>
                    <p:cNvPr id="76" name="Picture 6">
                      <a:extLst>
                        <a:ext uri="{FF2B5EF4-FFF2-40B4-BE49-F238E27FC236}">
                          <a16:creationId xmlns:a16="http://schemas.microsoft.com/office/drawing/2014/main" id="{E07C5DA8-4C10-4575-B3D3-6131E7460D3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4" cstate="print">
                      <a:extLst>
                        <a:ext uri="{28A0092B-C50C-407E-A947-70E740481C1C}">
                          <a14:useLocalDpi xmlns:a14="http://schemas.microsoft.com/office/drawing/2010/main"/>
                        </a:ext>
                      </a:extLst>
                    </a:blip>
                    <a:srcRect/>
                    <a:stretch/>
                  </p:blipFill>
                  <p:spPr bwMode="auto">
                    <a:xfrm>
                      <a:off x="8698105" y="3297585"/>
                      <a:ext cx="442189" cy="331465"/>
                    </a:xfrm>
                    <a:prstGeom prst="rect">
                      <a:avLst/>
                    </a:prstGeom>
                    <a:noFill/>
                    <a:extLst>
                      <a:ext uri="{909E8E84-426E-40DD-AFC4-6F175D3DCCD1}">
                        <a14:hiddenFill xmlns:a14="http://schemas.microsoft.com/office/drawing/2010/main">
                          <a:solidFill>
                            <a:srgbClr val="FFFFFF"/>
                          </a:solidFill>
                        </a14:hiddenFill>
                      </a:ext>
                    </a:extLst>
                  </p:spPr>
                </p:pic>
                <p:sp>
                  <p:nvSpPr>
                    <p:cNvPr id="77" name="TextBox 76">
                      <a:extLst>
                        <a:ext uri="{FF2B5EF4-FFF2-40B4-BE49-F238E27FC236}">
                          <a16:creationId xmlns:a16="http://schemas.microsoft.com/office/drawing/2014/main" id="{E14A294C-0BDD-49DE-AD0D-CAD985AE668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779473" y="3715227"/>
                      <a:ext cx="279454" cy="119349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 anchor="ctr">
                      <a:spAutoFit/>
                    </a:bodyPr>
                    <a:lstStyle/>
                    <a:p>
                      <a:pPr marL="0" marR="0" lvl="0" indent="0" algn="ctr" defTabSz="91436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600" b="0" i="0" u="none" strike="noStrike" kern="1200" cap="none" spc="0" normalizeH="0" baseline="0" noProof="0">
                          <a:ln>
                            <a:noFill/>
                          </a:ln>
                          <a:gradFill>
                            <a:gsLst>
                              <a:gs pos="2917">
                                <a:srgbClr val="000000"/>
                              </a:gs>
                              <a:gs pos="30000">
                                <a:srgbClr val="000000"/>
                              </a:gs>
                            </a:gsLst>
                            <a:lin ang="5400000" scaled="0"/>
                          </a:gra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Twilio</a:t>
                      </a:r>
                    </a:p>
                  </p:txBody>
                </p:sp>
              </p:grpSp>
            </p:grpSp>
          </p:grpSp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E3C87546-A93C-42A1-8A0C-F2BCA833E215}"/>
                  </a:ext>
                </a:extLst>
              </p:cNvPr>
              <p:cNvGrpSpPr/>
              <p:nvPr/>
            </p:nvGrpSpPr>
            <p:grpSpPr>
              <a:xfrm>
                <a:off x="6836292" y="686824"/>
                <a:ext cx="5012267" cy="859376"/>
                <a:chOff x="6836292" y="686824"/>
                <a:chExt cx="5012267" cy="859376"/>
              </a:xfrm>
            </p:grpSpPr>
            <p:sp>
              <p:nvSpPr>
                <p:cNvPr id="87" name="Rounded Rectangle 5">
                  <a:extLst>
                    <a:ext uri="{FF2B5EF4-FFF2-40B4-BE49-F238E27FC236}">
                      <a16:creationId xmlns:a16="http://schemas.microsoft.com/office/drawing/2014/main" id="{CDD3EFF4-FBAA-486A-8FFF-ABF716987006}"/>
                    </a:ext>
                  </a:extLst>
                </p:cNvPr>
                <p:cNvSpPr/>
                <p:nvPr/>
              </p:nvSpPr>
              <p:spPr bwMode="auto">
                <a:xfrm>
                  <a:off x="6836292" y="686824"/>
                  <a:ext cx="5012267" cy="8593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State</a:t>
                  </a:r>
                </a:p>
                <a:p>
                  <a:pPr marL="0" marR="0" lvl="0" indent="0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Stores</a:t>
                  </a:r>
                </a:p>
              </p:txBody>
            </p:sp>
            <p:grpSp>
              <p:nvGrpSpPr>
                <p:cNvPr id="88" name="Group 87">
                  <a:extLst>
                    <a:ext uri="{FF2B5EF4-FFF2-40B4-BE49-F238E27FC236}">
                      <a16:creationId xmlns:a16="http://schemas.microsoft.com/office/drawing/2014/main" id="{4EA03448-91D6-4620-A0D2-F764C03DCA7D}"/>
                    </a:ext>
                  </a:extLst>
                </p:cNvPr>
                <p:cNvGrpSpPr/>
                <p:nvPr/>
              </p:nvGrpSpPr>
              <p:grpSpPr>
                <a:xfrm>
                  <a:off x="9920964" y="826412"/>
                  <a:ext cx="423691" cy="537918"/>
                  <a:chOff x="11007913" y="891566"/>
                  <a:chExt cx="423691" cy="537918"/>
                </a:xfrm>
              </p:grpSpPr>
              <p:pic>
                <p:nvPicPr>
                  <p:cNvPr id="101" name="Picture 4">
                    <a:extLst>
                      <a:ext uri="{FF2B5EF4-FFF2-40B4-BE49-F238E27FC236}">
                        <a16:creationId xmlns:a16="http://schemas.microsoft.com/office/drawing/2014/main" id="{69FA09D8-1E42-491F-AC9F-9F8FCC71D48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1061106" y="891566"/>
                    <a:ext cx="317304" cy="36179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2" name="TextBox 101">
                    <a:extLst>
                      <a:ext uri="{FF2B5EF4-FFF2-40B4-BE49-F238E27FC236}">
                        <a16:creationId xmlns:a16="http://schemas.microsoft.com/office/drawing/2014/main" id="{DCE18849-87C6-48ED-ABEC-3DF7B18894F8}"/>
                      </a:ext>
                    </a:extLst>
                  </p:cNvPr>
                  <p:cNvSpPr txBox="1"/>
                  <p:nvPr/>
                </p:nvSpPr>
                <p:spPr>
                  <a:xfrm>
                    <a:off x="11007913" y="1310135"/>
                    <a:ext cx="423691" cy="11934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Firebase</a:t>
                    </a:r>
                  </a:p>
                </p:txBody>
              </p:sp>
            </p:grpSp>
            <p:grpSp>
              <p:nvGrpSpPr>
                <p:cNvPr id="89" name="Group 88">
                  <a:extLst>
                    <a:ext uri="{FF2B5EF4-FFF2-40B4-BE49-F238E27FC236}">
                      <a16:creationId xmlns:a16="http://schemas.microsoft.com/office/drawing/2014/main" id="{46EB1924-4E38-4C9D-8744-D10BD8100EB0}"/>
                    </a:ext>
                  </a:extLst>
                </p:cNvPr>
                <p:cNvGrpSpPr/>
                <p:nvPr/>
              </p:nvGrpSpPr>
              <p:grpSpPr>
                <a:xfrm>
                  <a:off x="11131053" y="896990"/>
                  <a:ext cx="527360" cy="472629"/>
                  <a:chOff x="10323071" y="956855"/>
                  <a:chExt cx="527360" cy="472629"/>
                </a:xfrm>
              </p:grpSpPr>
              <p:pic>
                <p:nvPicPr>
                  <p:cNvPr id="99" name="Picture 12" descr="Image result for Cassandra Logo">
                    <a:extLst>
                      <a:ext uri="{FF2B5EF4-FFF2-40B4-BE49-F238E27FC236}">
                        <a16:creationId xmlns:a16="http://schemas.microsoft.com/office/drawing/2014/main" id="{8C77E1B0-52E8-40B0-BB8E-12E6ED1EBEB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1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 bwMode="auto">
                  <a:xfrm>
                    <a:off x="10410839" y="956855"/>
                    <a:ext cx="351824" cy="24787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100" name="TextBox 99">
                    <a:extLst>
                      <a:ext uri="{FF2B5EF4-FFF2-40B4-BE49-F238E27FC236}">
                        <a16:creationId xmlns:a16="http://schemas.microsoft.com/office/drawing/2014/main" id="{125C4994-4D27-4866-9D28-C3E212903B57}"/>
                      </a:ext>
                    </a:extLst>
                  </p:cNvPr>
                  <p:cNvSpPr txBox="1"/>
                  <p:nvPr/>
                </p:nvSpPr>
                <p:spPr>
                  <a:xfrm>
                    <a:off x="10323071" y="1310135"/>
                    <a:ext cx="527360" cy="11934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Cassandra</a:t>
                    </a:r>
                  </a:p>
                </p:txBody>
              </p:sp>
            </p:grpSp>
            <p:grpSp>
              <p:nvGrpSpPr>
                <p:cNvPr id="90" name="Group 89">
                  <a:extLst>
                    <a:ext uri="{FF2B5EF4-FFF2-40B4-BE49-F238E27FC236}">
                      <a16:creationId xmlns:a16="http://schemas.microsoft.com/office/drawing/2014/main" id="{351DF9A3-FE13-4E8F-AF93-E8C006219A4A}"/>
                    </a:ext>
                  </a:extLst>
                </p:cNvPr>
                <p:cNvGrpSpPr/>
                <p:nvPr/>
              </p:nvGrpSpPr>
              <p:grpSpPr>
                <a:xfrm>
                  <a:off x="10628977" y="894032"/>
                  <a:ext cx="320745" cy="475586"/>
                  <a:chOff x="9821876" y="953897"/>
                  <a:chExt cx="320745" cy="475586"/>
                </a:xfrm>
              </p:grpSpPr>
              <p:pic>
                <p:nvPicPr>
                  <p:cNvPr id="97" name="Picture 96">
                    <a:extLst>
                      <a:ext uri="{FF2B5EF4-FFF2-40B4-BE49-F238E27FC236}">
                        <a16:creationId xmlns:a16="http://schemas.microsoft.com/office/drawing/2014/main" id="{4C4E1C5C-1794-41EF-9558-FECF96C1718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821876" y="953897"/>
                    <a:ext cx="320745" cy="268531"/>
                  </a:xfrm>
                  <a:prstGeom prst="rect">
                    <a:avLst/>
                  </a:prstGeom>
                </p:spPr>
              </p:pic>
              <p:sp>
                <p:nvSpPr>
                  <p:cNvPr id="98" name="TextBox 97">
                    <a:extLst>
                      <a:ext uri="{FF2B5EF4-FFF2-40B4-BE49-F238E27FC236}">
                        <a16:creationId xmlns:a16="http://schemas.microsoft.com/office/drawing/2014/main" id="{E87B0B45-BD02-48D2-A5D3-2C73BE246B8B}"/>
                      </a:ext>
                    </a:extLst>
                  </p:cNvPr>
                  <p:cNvSpPr txBox="1"/>
                  <p:nvPr/>
                </p:nvSpPr>
                <p:spPr>
                  <a:xfrm>
                    <a:off x="9842522" y="1310134"/>
                    <a:ext cx="279455" cy="11934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Redis</a:t>
                    </a:r>
                  </a:p>
                </p:txBody>
              </p:sp>
            </p:grpSp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93A42B14-F8E8-442A-878B-E5C8389C8652}"/>
                    </a:ext>
                  </a:extLst>
                </p:cNvPr>
                <p:cNvGrpSpPr/>
                <p:nvPr/>
              </p:nvGrpSpPr>
              <p:grpSpPr>
                <a:xfrm>
                  <a:off x="9177516" y="832837"/>
                  <a:ext cx="549895" cy="591481"/>
                  <a:chOff x="9160979" y="897678"/>
                  <a:chExt cx="549895" cy="591481"/>
                </a:xfrm>
              </p:grpSpPr>
              <p:pic>
                <p:nvPicPr>
                  <p:cNvPr id="95" name="Graphic 94">
                    <a:extLst>
                      <a:ext uri="{FF2B5EF4-FFF2-40B4-BE49-F238E27FC236}">
                        <a16:creationId xmlns:a16="http://schemas.microsoft.com/office/drawing/2014/main" id="{2691A4E1-BBD6-4C2D-B8BD-4C1D1B6EA46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70832" y="897678"/>
                    <a:ext cx="330190" cy="330190"/>
                  </a:xfrm>
                  <a:prstGeom prst="rect">
                    <a:avLst/>
                  </a:prstGeom>
                </p:spPr>
              </p:pic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F48D7E89-057C-4D31-8D7F-6A1638A7333B}"/>
                      </a:ext>
                    </a:extLst>
                  </p:cNvPr>
                  <p:cNvSpPr txBox="1"/>
                  <p:nvPr/>
                </p:nvSpPr>
                <p:spPr>
                  <a:xfrm>
                    <a:off x="9160979" y="1250460"/>
                    <a:ext cx="549895" cy="2386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Azure 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CosmosDB</a:t>
                    </a:r>
                  </a:p>
                </p:txBody>
              </p:sp>
            </p:grpSp>
            <p:grpSp>
              <p:nvGrpSpPr>
                <p:cNvPr id="92" name="Group 91">
                  <a:extLst>
                    <a:ext uri="{FF2B5EF4-FFF2-40B4-BE49-F238E27FC236}">
                      <a16:creationId xmlns:a16="http://schemas.microsoft.com/office/drawing/2014/main" id="{E0E85DEA-FCD9-4027-96CB-75B29FD09F7E}"/>
                    </a:ext>
                  </a:extLst>
                </p:cNvPr>
                <p:cNvGrpSpPr/>
                <p:nvPr/>
              </p:nvGrpSpPr>
              <p:grpSpPr>
                <a:xfrm>
                  <a:off x="8507831" y="841797"/>
                  <a:ext cx="556657" cy="588829"/>
                  <a:chOff x="8492360" y="900329"/>
                  <a:chExt cx="556657" cy="588829"/>
                </a:xfrm>
              </p:grpSpPr>
              <p:pic>
                <p:nvPicPr>
                  <p:cNvPr id="93" name="Picture 114">
                    <a:extLst>
                      <a:ext uri="{FF2B5EF4-FFF2-40B4-BE49-F238E27FC236}">
                        <a16:creationId xmlns:a16="http://schemas.microsoft.com/office/drawing/2014/main" id="{5EEB3854-069F-4B1B-8AF1-7C32E3FCE90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rcRect/>
                  <a:stretch/>
                </p:blipFill>
                <p:spPr>
                  <a:xfrm>
                    <a:off x="8604473" y="900329"/>
                    <a:ext cx="332433" cy="332433"/>
                  </a:xfrm>
                  <a:prstGeom prst="rect">
                    <a:avLst/>
                  </a:prstGeom>
                </p:spPr>
              </p:pic>
              <p:sp>
                <p:nvSpPr>
                  <p:cNvPr id="94" name="TextBox 93">
                    <a:extLst>
                      <a:ext uri="{FF2B5EF4-FFF2-40B4-BE49-F238E27FC236}">
                        <a16:creationId xmlns:a16="http://schemas.microsoft.com/office/drawing/2014/main" id="{F4C9A555-DA86-4433-9567-F69BDF0CCA2A}"/>
                      </a:ext>
                    </a:extLst>
                  </p:cNvPr>
                  <p:cNvSpPr txBox="1"/>
                  <p:nvPr/>
                </p:nvSpPr>
                <p:spPr>
                  <a:xfrm>
                    <a:off x="8492360" y="1250459"/>
                    <a:ext cx="556657" cy="2386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AWS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DynamoDB</a:t>
                    </a:r>
                  </a:p>
                </p:txBody>
              </p:sp>
            </p:grpSp>
          </p:grp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DB2978F3-6B6F-406C-B949-F91B383217B1}"/>
                  </a:ext>
                </a:extLst>
              </p:cNvPr>
              <p:cNvGrpSpPr/>
              <p:nvPr/>
            </p:nvGrpSpPr>
            <p:grpSpPr>
              <a:xfrm>
                <a:off x="6811509" y="4295716"/>
                <a:ext cx="5012267" cy="859376"/>
                <a:chOff x="6811509" y="4295716"/>
                <a:chExt cx="5012267" cy="859376"/>
              </a:xfrm>
            </p:grpSpPr>
            <p:sp>
              <p:nvSpPr>
                <p:cNvPr id="104" name="Rounded Rectangle 5">
                  <a:extLst>
                    <a:ext uri="{FF2B5EF4-FFF2-40B4-BE49-F238E27FC236}">
                      <a16:creationId xmlns:a16="http://schemas.microsoft.com/office/drawing/2014/main" id="{04CEEB50-6144-4B74-85CD-42E5B9DB5FDF}"/>
                    </a:ext>
                  </a:extLst>
                </p:cNvPr>
                <p:cNvSpPr/>
                <p:nvPr/>
              </p:nvSpPr>
              <p:spPr bwMode="auto">
                <a:xfrm>
                  <a:off x="6811509" y="4295716"/>
                  <a:ext cx="5012267" cy="8593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Secret</a:t>
                  </a:r>
                </a:p>
                <a:p>
                  <a:pPr marL="0" marR="0" lvl="0" indent="0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>
                      <a:solidFill>
                        <a:srgbClr val="000000"/>
                      </a:solidFill>
                      <a:latin typeface="Segoe UI Semibold"/>
                    </a:rPr>
                    <a:t>Stores</a:t>
                  </a: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grpSp>
              <p:nvGrpSpPr>
                <p:cNvPr id="105" name="Group 104">
                  <a:extLst>
                    <a:ext uri="{FF2B5EF4-FFF2-40B4-BE49-F238E27FC236}">
                      <a16:creationId xmlns:a16="http://schemas.microsoft.com/office/drawing/2014/main" id="{ED6283DA-D80C-47C3-93D8-9997FFCB3CBE}"/>
                    </a:ext>
                  </a:extLst>
                </p:cNvPr>
                <p:cNvGrpSpPr/>
                <p:nvPr/>
              </p:nvGrpSpPr>
              <p:grpSpPr>
                <a:xfrm>
                  <a:off x="8372612" y="4433548"/>
                  <a:ext cx="827098" cy="630496"/>
                  <a:chOff x="8372612" y="4433548"/>
                  <a:chExt cx="827098" cy="630496"/>
                </a:xfrm>
              </p:grpSpPr>
              <p:sp>
                <p:nvSpPr>
                  <p:cNvPr id="118" name="TextBox 117">
                    <a:extLst>
                      <a:ext uri="{FF2B5EF4-FFF2-40B4-BE49-F238E27FC236}">
                        <a16:creationId xmlns:a16="http://schemas.microsoft.com/office/drawing/2014/main" id="{60C9E846-C59F-4EFE-A720-4DE4A26AA37A}"/>
                      </a:ext>
                    </a:extLst>
                  </p:cNvPr>
                  <p:cNvSpPr txBox="1"/>
                  <p:nvPr/>
                </p:nvSpPr>
                <p:spPr>
                  <a:xfrm>
                    <a:off x="8372612" y="4825345"/>
                    <a:ext cx="827098" cy="2386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AWS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Secrets Manager</a:t>
                    </a:r>
                  </a:p>
                </p:txBody>
              </p:sp>
              <p:pic>
                <p:nvPicPr>
                  <p:cNvPr id="119" name="Graphic 118">
                    <a:extLst>
                      <a:ext uri="{FF2B5EF4-FFF2-40B4-BE49-F238E27FC236}">
                        <a16:creationId xmlns:a16="http://schemas.microsoft.com/office/drawing/2014/main" id="{9D4D797A-B13C-40E4-9F53-D1780B53A22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622082" y="4433548"/>
                    <a:ext cx="328156" cy="32815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" name="Group 105">
                  <a:extLst>
                    <a:ext uri="{FF2B5EF4-FFF2-40B4-BE49-F238E27FC236}">
                      <a16:creationId xmlns:a16="http://schemas.microsoft.com/office/drawing/2014/main" id="{579C5B14-4D1D-4042-BBD5-037DC0E5BBE5}"/>
                    </a:ext>
                  </a:extLst>
                </p:cNvPr>
                <p:cNvGrpSpPr/>
                <p:nvPr/>
              </p:nvGrpSpPr>
              <p:grpSpPr>
                <a:xfrm>
                  <a:off x="9234984" y="4430073"/>
                  <a:ext cx="434959" cy="633969"/>
                  <a:chOff x="9233917" y="4430073"/>
                  <a:chExt cx="434959" cy="633969"/>
                </a:xfrm>
              </p:grpSpPr>
              <p:sp>
                <p:nvSpPr>
                  <p:cNvPr id="116" name="TextBox 115">
                    <a:extLst>
                      <a:ext uri="{FF2B5EF4-FFF2-40B4-BE49-F238E27FC236}">
                        <a16:creationId xmlns:a16="http://schemas.microsoft.com/office/drawing/2014/main" id="{CE40AA4B-EE46-4D46-AB3A-1FA7568994B0}"/>
                      </a:ext>
                    </a:extLst>
                  </p:cNvPr>
                  <p:cNvSpPr txBox="1"/>
                  <p:nvPr/>
                </p:nvSpPr>
                <p:spPr>
                  <a:xfrm>
                    <a:off x="9233917" y="4825343"/>
                    <a:ext cx="434959" cy="2386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Azure 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KeyVault</a:t>
                    </a:r>
                  </a:p>
                </p:txBody>
              </p:sp>
              <p:pic>
                <p:nvPicPr>
                  <p:cNvPr id="117" name="Graphic 116">
                    <a:extLst>
                      <a:ext uri="{FF2B5EF4-FFF2-40B4-BE49-F238E27FC236}">
                        <a16:creationId xmlns:a16="http://schemas.microsoft.com/office/drawing/2014/main" id="{CC0575D1-7CB1-4764-B44E-BE8F6EB3D5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2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77675" y="4430073"/>
                    <a:ext cx="347444" cy="34744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C791B615-1122-4350-B64D-45A268F3955C}"/>
                    </a:ext>
                  </a:extLst>
                </p:cNvPr>
                <p:cNvGrpSpPr/>
                <p:nvPr/>
              </p:nvGrpSpPr>
              <p:grpSpPr>
                <a:xfrm>
                  <a:off x="9746306" y="4399211"/>
                  <a:ext cx="773008" cy="664832"/>
                  <a:chOff x="9623128" y="4399211"/>
                  <a:chExt cx="773008" cy="664832"/>
                </a:xfrm>
              </p:grpSpPr>
              <p:sp>
                <p:nvSpPr>
                  <p:cNvPr id="114" name="TextBox 113">
                    <a:extLst>
                      <a:ext uri="{FF2B5EF4-FFF2-40B4-BE49-F238E27FC236}">
                        <a16:creationId xmlns:a16="http://schemas.microsoft.com/office/drawing/2014/main" id="{9D4CC8A4-0ADC-49D6-82B9-21553615373A}"/>
                      </a:ext>
                    </a:extLst>
                  </p:cNvPr>
                  <p:cNvSpPr txBox="1"/>
                  <p:nvPr/>
                </p:nvSpPr>
                <p:spPr>
                  <a:xfrm>
                    <a:off x="9623128" y="4825344"/>
                    <a:ext cx="773008" cy="2386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GCP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Secret Manager</a:t>
                    </a:r>
                  </a:p>
                </p:txBody>
              </p:sp>
              <p:pic>
                <p:nvPicPr>
                  <p:cNvPr id="115" name="Picture 2">
                    <a:extLst>
                      <a:ext uri="{FF2B5EF4-FFF2-40B4-BE49-F238E27FC236}">
                        <a16:creationId xmlns:a16="http://schemas.microsoft.com/office/drawing/2014/main" id="{2CE27812-390F-40B1-A14A-4CBDDDA3C65C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849987" y="4399211"/>
                    <a:ext cx="319288" cy="39683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8" name="Group 107">
                  <a:extLst>
                    <a:ext uri="{FF2B5EF4-FFF2-40B4-BE49-F238E27FC236}">
                      <a16:creationId xmlns:a16="http://schemas.microsoft.com/office/drawing/2014/main" id="{B0A90893-A661-4C29-A4EF-40382BE2D7F1}"/>
                    </a:ext>
                  </a:extLst>
                </p:cNvPr>
                <p:cNvGrpSpPr/>
                <p:nvPr/>
              </p:nvGrpSpPr>
              <p:grpSpPr>
                <a:xfrm>
                  <a:off x="10531305" y="4475785"/>
                  <a:ext cx="516090" cy="588259"/>
                  <a:chOff x="10344178" y="4475785"/>
                  <a:chExt cx="516090" cy="588259"/>
                </a:xfrm>
              </p:grpSpPr>
              <p:sp>
                <p:nvSpPr>
                  <p:cNvPr id="112" name="TextBox 111">
                    <a:extLst>
                      <a:ext uri="{FF2B5EF4-FFF2-40B4-BE49-F238E27FC236}">
                        <a16:creationId xmlns:a16="http://schemas.microsoft.com/office/drawing/2014/main" id="{7E10C570-2280-410A-BDFF-2BAD1D6F4922}"/>
                      </a:ext>
                    </a:extLst>
                  </p:cNvPr>
                  <p:cNvSpPr txBox="1"/>
                  <p:nvPr/>
                </p:nvSpPr>
                <p:spPr>
                  <a:xfrm>
                    <a:off x="10344178" y="4825345"/>
                    <a:ext cx="516090" cy="2386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 err="1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HashiCorp</a:t>
                    </a:r>
                    <a:endParaRPr kumimoji="0" lang="en-US" sz="6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endParaRP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600"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latin typeface="+mj-lt"/>
                      </a:rPr>
                      <a:t>Vault</a:t>
                    </a:r>
                    <a:endParaRPr kumimoji="0" lang="en-US" sz="6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13" name="Picture 2" descr="See the source image">
                    <a:extLst>
                      <a:ext uri="{FF2B5EF4-FFF2-40B4-BE49-F238E27FC236}">
                        <a16:creationId xmlns:a16="http://schemas.microsoft.com/office/drawing/2014/main" id="{D43031CC-917E-4335-994A-B0D96F1CA0D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0442578" y="4475785"/>
                    <a:ext cx="319288" cy="31234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109" name="Group 108">
                  <a:extLst>
                    <a:ext uri="{FF2B5EF4-FFF2-40B4-BE49-F238E27FC236}">
                      <a16:creationId xmlns:a16="http://schemas.microsoft.com/office/drawing/2014/main" id="{759D4364-CE5D-44EB-B08C-7259A46F49E5}"/>
                    </a:ext>
                  </a:extLst>
                </p:cNvPr>
                <p:cNvGrpSpPr/>
                <p:nvPr/>
              </p:nvGrpSpPr>
              <p:grpSpPr>
                <a:xfrm>
                  <a:off x="11116405" y="4441456"/>
                  <a:ext cx="556657" cy="622588"/>
                  <a:chOff x="10956899" y="4441456"/>
                  <a:chExt cx="556657" cy="622588"/>
                </a:xfrm>
              </p:grpSpPr>
              <p:sp>
                <p:nvSpPr>
                  <p:cNvPr id="110" name="TextBox 109">
                    <a:extLst>
                      <a:ext uri="{FF2B5EF4-FFF2-40B4-BE49-F238E27FC236}">
                        <a16:creationId xmlns:a16="http://schemas.microsoft.com/office/drawing/2014/main" id="{91E47497-2AE1-4660-9D0D-25F5640AB44A}"/>
                      </a:ext>
                    </a:extLst>
                  </p:cNvPr>
                  <p:cNvSpPr txBox="1"/>
                  <p:nvPr/>
                </p:nvSpPr>
                <p:spPr>
                  <a:xfrm>
                    <a:off x="10956899" y="4825345"/>
                    <a:ext cx="556657" cy="2386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Kubernetes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lang="en-US" sz="600"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latin typeface="+mj-lt"/>
                      </a:rPr>
                      <a:t>Secret</a:t>
                    </a:r>
                    <a:endParaRPr kumimoji="0" lang="en-US" sz="6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11" name="Graphic 110">
                    <a:extLst>
                      <a:ext uri="{FF2B5EF4-FFF2-40B4-BE49-F238E27FC236}">
                        <a16:creationId xmlns:a16="http://schemas.microsoft.com/office/drawing/2014/main" id="{0A942CC0-1A13-488D-82EE-B3D613D0E25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29"/>
                      </a:ext>
                    </a:extLst>
                  </a:blip>
                  <a:srcRect r="81683"/>
                  <a:stretch/>
                </p:blipFill>
                <p:spPr>
                  <a:xfrm>
                    <a:off x="11051503" y="4441456"/>
                    <a:ext cx="367449" cy="354585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120" name="Group 119">
                <a:extLst>
                  <a:ext uri="{FF2B5EF4-FFF2-40B4-BE49-F238E27FC236}">
                    <a16:creationId xmlns:a16="http://schemas.microsoft.com/office/drawing/2014/main" id="{B6F0B825-4688-4B08-9C26-D7FEA05CC4D8}"/>
                  </a:ext>
                </a:extLst>
              </p:cNvPr>
              <p:cNvGrpSpPr/>
              <p:nvPr/>
            </p:nvGrpSpPr>
            <p:grpSpPr>
              <a:xfrm>
                <a:off x="6836292" y="1889788"/>
                <a:ext cx="5012267" cy="859376"/>
                <a:chOff x="6836292" y="1889788"/>
                <a:chExt cx="5012267" cy="859376"/>
              </a:xfrm>
            </p:grpSpPr>
            <p:sp>
              <p:nvSpPr>
                <p:cNvPr id="121" name="Rounded Rectangle 5">
                  <a:extLst>
                    <a:ext uri="{FF2B5EF4-FFF2-40B4-BE49-F238E27FC236}">
                      <a16:creationId xmlns:a16="http://schemas.microsoft.com/office/drawing/2014/main" id="{0C941A36-922D-41BC-AC80-F5A516DDC7AD}"/>
                    </a:ext>
                  </a:extLst>
                </p:cNvPr>
                <p:cNvSpPr/>
                <p:nvPr/>
              </p:nvSpPr>
              <p:spPr bwMode="auto">
                <a:xfrm>
                  <a:off x="6836292" y="1889788"/>
                  <a:ext cx="5012267" cy="85937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0">
                  <a:scrgbClr r="0" g="0" b="0"/>
                </a:lnRef>
                <a:fillRef idx="0">
                  <a:scrgbClr r="0" g="0" b="0"/>
                </a:fillRef>
                <a:effectRef idx="0">
                  <a:scrgbClr r="0" g="0" b="0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marL="0" marR="0" lvl="0" indent="0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200" b="0" i="0" u="none" strike="noStrike" kern="1200" cap="none" spc="0" normalizeH="0" baseline="0" noProof="0" err="1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Segoe UI Semibold"/>
                      <a:ea typeface="+mn-ea"/>
                      <a:cs typeface="+mn-cs"/>
                    </a:rPr>
                    <a:t>PubSub</a:t>
                  </a: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  <a:p>
                  <a:pPr marL="0" marR="0" lvl="0" indent="0" defTabSz="932472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en-US" sz="1200">
                      <a:solidFill>
                        <a:srgbClr val="000000"/>
                      </a:solidFill>
                      <a:latin typeface="Segoe UI Semibold"/>
                    </a:rPr>
                    <a:t>Brokers</a:t>
                  </a:r>
                  <a:endParaRPr kumimoji="0" lang="en-US" sz="12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endParaRPr>
                </a:p>
              </p:txBody>
            </p:sp>
            <p:grpSp>
              <p:nvGrpSpPr>
                <p:cNvPr id="122" name="Group 121">
                  <a:extLst>
                    <a:ext uri="{FF2B5EF4-FFF2-40B4-BE49-F238E27FC236}">
                      <a16:creationId xmlns:a16="http://schemas.microsoft.com/office/drawing/2014/main" id="{E7E343F9-ECFC-40D5-8054-CD3455F9E648}"/>
                    </a:ext>
                  </a:extLst>
                </p:cNvPr>
                <p:cNvGrpSpPr/>
                <p:nvPr/>
              </p:nvGrpSpPr>
              <p:grpSpPr>
                <a:xfrm>
                  <a:off x="10628977" y="2085619"/>
                  <a:ext cx="320745" cy="475586"/>
                  <a:chOff x="9821876" y="953897"/>
                  <a:chExt cx="320745" cy="475586"/>
                </a:xfrm>
              </p:grpSpPr>
              <p:pic>
                <p:nvPicPr>
                  <p:cNvPr id="135" name="Picture 134">
                    <a:extLst>
                      <a:ext uri="{FF2B5EF4-FFF2-40B4-BE49-F238E27FC236}">
                        <a16:creationId xmlns:a16="http://schemas.microsoft.com/office/drawing/2014/main" id="{399EFC6C-FA00-4F1F-9BDC-22693291E5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821876" y="953897"/>
                    <a:ext cx="320745" cy="268531"/>
                  </a:xfrm>
                  <a:prstGeom prst="rect">
                    <a:avLst/>
                  </a:prstGeom>
                </p:spPr>
              </p:pic>
              <p:sp>
                <p:nvSpPr>
                  <p:cNvPr id="136" name="TextBox 135">
                    <a:extLst>
                      <a:ext uri="{FF2B5EF4-FFF2-40B4-BE49-F238E27FC236}">
                        <a16:creationId xmlns:a16="http://schemas.microsoft.com/office/drawing/2014/main" id="{0EE0BE22-E58A-4B66-AC7D-834EAE0F25A1}"/>
                      </a:ext>
                    </a:extLst>
                  </p:cNvPr>
                  <p:cNvSpPr txBox="1"/>
                  <p:nvPr/>
                </p:nvSpPr>
                <p:spPr>
                  <a:xfrm>
                    <a:off x="9842522" y="1310134"/>
                    <a:ext cx="279455" cy="11934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Redis</a:t>
                    </a:r>
                  </a:p>
                </p:txBody>
              </p:sp>
            </p:grpSp>
            <p:grpSp>
              <p:nvGrpSpPr>
                <p:cNvPr id="123" name="Group 122">
                  <a:extLst>
                    <a:ext uri="{FF2B5EF4-FFF2-40B4-BE49-F238E27FC236}">
                      <a16:creationId xmlns:a16="http://schemas.microsoft.com/office/drawing/2014/main" id="{D864A7C8-158A-4935-80D3-531B253B0D07}"/>
                    </a:ext>
                  </a:extLst>
                </p:cNvPr>
                <p:cNvGrpSpPr/>
                <p:nvPr/>
              </p:nvGrpSpPr>
              <p:grpSpPr>
                <a:xfrm>
                  <a:off x="8619944" y="2036350"/>
                  <a:ext cx="332433" cy="588829"/>
                  <a:chOff x="8604473" y="900329"/>
                  <a:chExt cx="332433" cy="588829"/>
                </a:xfrm>
              </p:grpSpPr>
              <p:pic>
                <p:nvPicPr>
                  <p:cNvPr id="133" name="Picture 114">
                    <a:extLst>
                      <a:ext uri="{FF2B5EF4-FFF2-40B4-BE49-F238E27FC236}">
                        <a16:creationId xmlns:a16="http://schemas.microsoft.com/office/drawing/2014/main" id="{0FFFDB68-044A-4D11-8998-160058E73A9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0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31"/>
                      </a:ext>
                    </a:extLst>
                  </a:blip>
                  <a:srcRect/>
                  <a:stretch/>
                </p:blipFill>
                <p:spPr>
                  <a:xfrm>
                    <a:off x="8604473" y="900329"/>
                    <a:ext cx="332433" cy="332433"/>
                  </a:xfrm>
                  <a:prstGeom prst="rect">
                    <a:avLst/>
                  </a:prstGeom>
                </p:spPr>
              </p:pic>
              <p:sp>
                <p:nvSpPr>
                  <p:cNvPr id="134" name="TextBox 133">
                    <a:extLst>
                      <a:ext uri="{FF2B5EF4-FFF2-40B4-BE49-F238E27FC236}">
                        <a16:creationId xmlns:a16="http://schemas.microsoft.com/office/drawing/2014/main" id="{3410CB9C-1BC2-446A-878C-09B5FB528B70}"/>
                      </a:ext>
                    </a:extLst>
                  </p:cNvPr>
                  <p:cNvSpPr txBox="1"/>
                  <p:nvPr/>
                </p:nvSpPr>
                <p:spPr>
                  <a:xfrm>
                    <a:off x="8647865" y="1250459"/>
                    <a:ext cx="245649" cy="2386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AWS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SQS</a:t>
                    </a:r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AE9FBA65-67EF-4C26-BCE3-98E9A24856B3}"/>
                    </a:ext>
                  </a:extLst>
                </p:cNvPr>
                <p:cNvGrpSpPr/>
                <p:nvPr/>
              </p:nvGrpSpPr>
              <p:grpSpPr>
                <a:xfrm>
                  <a:off x="9162869" y="2028943"/>
                  <a:ext cx="579192" cy="591481"/>
                  <a:chOff x="9146333" y="897678"/>
                  <a:chExt cx="579192" cy="591481"/>
                </a:xfrm>
              </p:grpSpPr>
              <p:pic>
                <p:nvPicPr>
                  <p:cNvPr id="131" name="Graphic 130">
                    <a:extLst>
                      <a:ext uri="{FF2B5EF4-FFF2-40B4-BE49-F238E27FC236}">
                        <a16:creationId xmlns:a16="http://schemas.microsoft.com/office/drawing/2014/main" id="{7650B4A5-8DC2-4B51-A022-F8DA056E30A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2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33"/>
                      </a:ext>
                    </a:extLst>
                  </a:blip>
                  <a:srcRect/>
                  <a:stretch/>
                </p:blipFill>
                <p:spPr>
                  <a:xfrm>
                    <a:off x="9270832" y="897678"/>
                    <a:ext cx="330190" cy="330190"/>
                  </a:xfrm>
                  <a:prstGeom prst="rect">
                    <a:avLst/>
                  </a:prstGeom>
                </p:spPr>
              </p:pic>
              <p:sp>
                <p:nvSpPr>
                  <p:cNvPr id="132" name="TextBox 131">
                    <a:extLst>
                      <a:ext uri="{FF2B5EF4-FFF2-40B4-BE49-F238E27FC236}">
                        <a16:creationId xmlns:a16="http://schemas.microsoft.com/office/drawing/2014/main" id="{DADEC0C8-D98B-49FE-8981-0791025104C6}"/>
                      </a:ext>
                    </a:extLst>
                  </p:cNvPr>
                  <p:cNvSpPr txBox="1"/>
                  <p:nvPr/>
                </p:nvSpPr>
                <p:spPr>
                  <a:xfrm>
                    <a:off x="9146333" y="1250460"/>
                    <a:ext cx="579192" cy="2386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Azure 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Service Bus</a:t>
                    </a:r>
                  </a:p>
                </p:txBody>
              </p:sp>
            </p:grpSp>
            <p:grpSp>
              <p:nvGrpSpPr>
                <p:cNvPr id="125" name="Group 124">
                  <a:extLst>
                    <a:ext uri="{FF2B5EF4-FFF2-40B4-BE49-F238E27FC236}">
                      <a16:creationId xmlns:a16="http://schemas.microsoft.com/office/drawing/2014/main" id="{3E6A155D-49DC-4001-BB9A-AE7CAFC0FD80}"/>
                    </a:ext>
                  </a:extLst>
                </p:cNvPr>
                <p:cNvGrpSpPr/>
                <p:nvPr/>
              </p:nvGrpSpPr>
              <p:grpSpPr>
                <a:xfrm>
                  <a:off x="11150209" y="2090063"/>
                  <a:ext cx="489047" cy="475586"/>
                  <a:chOff x="9737725" y="953897"/>
                  <a:chExt cx="489047" cy="475586"/>
                </a:xfrm>
              </p:grpSpPr>
              <p:pic>
                <p:nvPicPr>
                  <p:cNvPr id="129" name="Picture 128">
                    <a:extLst>
                      <a:ext uri="{FF2B5EF4-FFF2-40B4-BE49-F238E27FC236}">
                        <a16:creationId xmlns:a16="http://schemas.microsoft.com/office/drawing/2014/main" id="{1A8F3CDA-1407-4264-AC3C-95AF2F9D67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4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9845586" y="953897"/>
                    <a:ext cx="273325" cy="268531"/>
                  </a:xfrm>
                  <a:prstGeom prst="rect">
                    <a:avLst/>
                  </a:prstGeom>
                </p:spPr>
              </p:pic>
              <p:sp>
                <p:nvSpPr>
                  <p:cNvPr id="130" name="TextBox 129">
                    <a:extLst>
                      <a:ext uri="{FF2B5EF4-FFF2-40B4-BE49-F238E27FC236}">
                        <a16:creationId xmlns:a16="http://schemas.microsoft.com/office/drawing/2014/main" id="{25B39FB9-5D6D-4996-B0E3-3E6825B0DF45}"/>
                      </a:ext>
                    </a:extLst>
                  </p:cNvPr>
                  <p:cNvSpPr txBox="1"/>
                  <p:nvPr/>
                </p:nvSpPr>
                <p:spPr>
                  <a:xfrm>
                    <a:off x="9737725" y="1310134"/>
                    <a:ext cx="489047" cy="11934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 dirty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RabbitMQ</a:t>
                    </a:r>
                  </a:p>
                </p:txBody>
              </p:sp>
            </p:grpSp>
            <p:grpSp>
              <p:nvGrpSpPr>
                <p:cNvPr id="126" name="Group 125">
                  <a:extLst>
                    <a:ext uri="{FF2B5EF4-FFF2-40B4-BE49-F238E27FC236}">
                      <a16:creationId xmlns:a16="http://schemas.microsoft.com/office/drawing/2014/main" id="{23E8BB11-8340-46C0-8CEF-479358AD3655}"/>
                    </a:ext>
                  </a:extLst>
                </p:cNvPr>
                <p:cNvGrpSpPr/>
                <p:nvPr/>
              </p:nvGrpSpPr>
              <p:grpSpPr>
                <a:xfrm>
                  <a:off x="9911570" y="1970590"/>
                  <a:ext cx="442479" cy="654590"/>
                  <a:chOff x="11147028" y="3239662"/>
                  <a:chExt cx="442479" cy="654590"/>
                </a:xfrm>
              </p:grpSpPr>
              <p:sp>
                <p:nvSpPr>
                  <p:cNvPr id="127" name="TextBox 126">
                    <a:extLst>
                      <a:ext uri="{FF2B5EF4-FFF2-40B4-BE49-F238E27FC236}">
                        <a16:creationId xmlns:a16="http://schemas.microsoft.com/office/drawing/2014/main" id="{0024AD50-9E72-4FCC-B28F-EA7CB679D958}"/>
                      </a:ext>
                    </a:extLst>
                  </p:cNvPr>
                  <p:cNvSpPr txBox="1"/>
                  <p:nvPr/>
                </p:nvSpPr>
                <p:spPr>
                  <a:xfrm>
                    <a:off x="11159802" y="3655553"/>
                    <a:ext cx="416928" cy="2386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 anchor="ctr">
                    <a:spAutoFit/>
                  </a:bodyPr>
                  <a:lstStyle/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GCP</a:t>
                    </a:r>
                  </a:p>
                  <a:p>
                    <a:pPr marL="0" marR="0" lvl="0" indent="0" algn="ctr" defTabSz="914367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600" b="0" i="0" u="none" strike="noStrike" kern="1200" cap="none" spc="0" normalizeH="0" baseline="0" noProof="0">
                        <a:ln>
                          <a:noFill/>
                        </a:ln>
                        <a:gradFill>
                          <a:gsLst>
                            <a:gs pos="2917">
                              <a:srgbClr val="000000"/>
                            </a:gs>
                            <a:gs pos="30000">
                              <a:srgbClr val="000000"/>
                            </a:gs>
                          </a:gsLst>
                          <a:lin ang="5400000" scaled="0"/>
                        </a:gra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rPr>
                      <a:t>Pub/Sub</a:t>
                    </a:r>
                  </a:p>
                </p:txBody>
              </p:sp>
              <p:pic>
                <p:nvPicPr>
                  <p:cNvPr id="128" name="Picture 127">
                    <a:extLst>
                      <a:ext uri="{FF2B5EF4-FFF2-40B4-BE49-F238E27FC236}">
                        <a16:creationId xmlns:a16="http://schemas.microsoft.com/office/drawing/2014/main" id="{430542EB-8E81-4832-8FFB-C7FDA6C88D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5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1147028" y="3239662"/>
                    <a:ext cx="442479" cy="442479"/>
                  </a:xfrm>
                  <a:prstGeom prst="rect">
                    <a:avLst/>
                  </a:prstGeom>
                </p:spPr>
              </p:pic>
            </p:grpSp>
          </p:grpSp>
          <p:pic>
            <p:nvPicPr>
              <p:cNvPr id="137" name="Graphic 136">
                <a:extLst>
                  <a:ext uri="{FF2B5EF4-FFF2-40B4-BE49-F238E27FC236}">
                    <a16:creationId xmlns:a16="http://schemas.microsoft.com/office/drawing/2014/main" id="{E68AB5BA-D664-4300-A487-7B5CE2F10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7"/>
                  </a:ext>
                </a:extLst>
              </a:blip>
              <a:stretch>
                <a:fillRect/>
              </a:stretch>
            </p:blipFill>
            <p:spPr>
              <a:xfrm>
                <a:off x="7014506" y="875198"/>
                <a:ext cx="298842" cy="489176"/>
              </a:xfrm>
              <a:prstGeom prst="rect">
                <a:avLst/>
              </a:prstGeom>
            </p:spPr>
          </p:pic>
          <p:pic>
            <p:nvPicPr>
              <p:cNvPr id="138" name="Graphic 137">
                <a:extLst>
                  <a:ext uri="{FF2B5EF4-FFF2-40B4-BE49-F238E27FC236}">
                    <a16:creationId xmlns:a16="http://schemas.microsoft.com/office/drawing/2014/main" id="{C0F4D1AE-E82C-4BEC-A44F-D8C10793A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39"/>
                  </a:ext>
                </a:extLst>
              </a:blip>
              <a:srcRect/>
              <a:stretch/>
            </p:blipFill>
            <p:spPr>
              <a:xfrm>
                <a:off x="6948716" y="2221394"/>
                <a:ext cx="430421" cy="218797"/>
              </a:xfrm>
              <a:prstGeom prst="rect">
                <a:avLst/>
              </a:prstGeom>
            </p:spPr>
          </p:pic>
          <p:pic>
            <p:nvPicPr>
              <p:cNvPr id="139" name="Graphic 138">
                <a:extLst>
                  <a:ext uri="{FF2B5EF4-FFF2-40B4-BE49-F238E27FC236}">
                    <a16:creationId xmlns:a16="http://schemas.microsoft.com/office/drawing/2014/main" id="{0BFA6660-0688-4F66-A9E7-027C3C4251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1"/>
                  </a:ext>
                </a:extLst>
              </a:blip>
              <a:srcRect/>
              <a:stretch/>
            </p:blipFill>
            <p:spPr>
              <a:xfrm>
                <a:off x="6899147" y="3342014"/>
                <a:ext cx="479990" cy="383486"/>
              </a:xfrm>
              <a:prstGeom prst="rect">
                <a:avLst/>
              </a:prstGeom>
            </p:spPr>
          </p:pic>
          <p:pic>
            <p:nvPicPr>
              <p:cNvPr id="140" name="Graphic 139">
                <a:extLst>
                  <a:ext uri="{FF2B5EF4-FFF2-40B4-BE49-F238E27FC236}">
                    <a16:creationId xmlns:a16="http://schemas.microsoft.com/office/drawing/2014/main" id="{100D2B14-8125-4F82-A86E-037BFA54F8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3"/>
                  </a:ext>
                </a:extLst>
              </a:blip>
              <a:srcRect/>
              <a:stretch/>
            </p:blipFill>
            <p:spPr>
              <a:xfrm>
                <a:off x="6964938" y="4515945"/>
                <a:ext cx="348410" cy="441552"/>
              </a:xfrm>
              <a:prstGeom prst="rect">
                <a:avLst/>
              </a:prstGeom>
            </p:spPr>
          </p:pic>
          <p:pic>
            <p:nvPicPr>
              <p:cNvPr id="141" name="Graphic 140">
                <a:extLst>
                  <a:ext uri="{FF2B5EF4-FFF2-40B4-BE49-F238E27FC236}">
                    <a16:creationId xmlns:a16="http://schemas.microsoft.com/office/drawing/2014/main" id="{A567A691-32C5-4417-89DC-C8D6E54AEA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4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5"/>
                  </a:ext>
                </a:extLst>
              </a:blip>
              <a:srcRect/>
              <a:stretch/>
            </p:blipFill>
            <p:spPr>
              <a:xfrm>
                <a:off x="6920598" y="5731217"/>
                <a:ext cx="486656" cy="416934"/>
              </a:xfrm>
              <a:prstGeom prst="rect">
                <a:avLst/>
              </a:prstGeom>
            </p:spPr>
          </p:pic>
        </p:grp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E600BB64-DE5D-4F97-AC0F-DE8FF80F25BC}"/>
                </a:ext>
              </a:extLst>
            </p:cNvPr>
            <p:cNvSpPr/>
            <p:nvPr/>
          </p:nvSpPr>
          <p:spPr>
            <a:xfrm>
              <a:off x="4528603" y="427500"/>
              <a:ext cx="275787" cy="442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7FADE971-717A-44AE-8384-BBB29EF554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Dapr</a:t>
            </a:r>
            <a:r>
              <a:rPr lang="en-US" dirty="0"/>
              <a:t> 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1B6954-D89F-44AA-A48A-1D4BF9CFD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98D952E-DE6D-4CE8-924D-EFA0201E4E93}"/>
              </a:ext>
            </a:extLst>
          </p:cNvPr>
          <p:cNvSpPr/>
          <p:nvPr/>
        </p:nvSpPr>
        <p:spPr>
          <a:xfrm>
            <a:off x="1751689" y="1365248"/>
            <a:ext cx="1301506" cy="21251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Dapr</a:t>
            </a:r>
            <a:r>
              <a:rPr lang="en-US" dirty="0"/>
              <a:t> main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F9DC5D7-EB2C-4E2A-9A52-98FCCA765B6D}"/>
              </a:ext>
            </a:extLst>
          </p:cNvPr>
          <p:cNvSpPr/>
          <p:nvPr/>
        </p:nvSpPr>
        <p:spPr>
          <a:xfrm>
            <a:off x="3632331" y="657012"/>
            <a:ext cx="905934" cy="69426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14BC454-B288-4192-A569-60F2CDAD379A}"/>
              </a:ext>
            </a:extLst>
          </p:cNvPr>
          <p:cNvSpPr/>
          <p:nvPr/>
        </p:nvSpPr>
        <p:spPr>
          <a:xfrm>
            <a:off x="3632331" y="1535429"/>
            <a:ext cx="905934" cy="69426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6DBD423-16CB-4923-B22A-FC03AB127AC1}"/>
              </a:ext>
            </a:extLst>
          </p:cNvPr>
          <p:cNvSpPr/>
          <p:nvPr/>
        </p:nvSpPr>
        <p:spPr>
          <a:xfrm>
            <a:off x="3632331" y="2390986"/>
            <a:ext cx="905934" cy="694267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binding interface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16154BED-B5CE-4C95-8529-7F6197F100B9}"/>
              </a:ext>
            </a:extLst>
          </p:cNvPr>
          <p:cNvSpPr/>
          <p:nvPr/>
        </p:nvSpPr>
        <p:spPr>
          <a:xfrm>
            <a:off x="3632331" y="3238923"/>
            <a:ext cx="905934" cy="69426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secret interface</a:t>
            </a:r>
          </a:p>
        </p:txBody>
      </p: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A19E8762-402E-4A3C-8FCC-5D3944ACBE89}"/>
              </a:ext>
            </a:extLst>
          </p:cNvPr>
          <p:cNvCxnSpPr>
            <a:endCxn id="6" idx="1"/>
          </p:cNvCxnSpPr>
          <p:nvPr/>
        </p:nvCxnSpPr>
        <p:spPr>
          <a:xfrm flipV="1">
            <a:off x="3053196" y="1004146"/>
            <a:ext cx="579135" cy="455083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105786B3-3EB3-41FA-96DE-7C7F6BE46E3E}"/>
              </a:ext>
            </a:extLst>
          </p:cNvPr>
          <p:cNvCxnSpPr>
            <a:endCxn id="7" idx="1"/>
          </p:cNvCxnSpPr>
          <p:nvPr/>
        </p:nvCxnSpPr>
        <p:spPr>
          <a:xfrm>
            <a:off x="3053196" y="1882562"/>
            <a:ext cx="579135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0D7257BE-5D8C-4021-ADDA-6C82263B98B5}"/>
              </a:ext>
            </a:extLst>
          </p:cNvPr>
          <p:cNvCxnSpPr>
            <a:endCxn id="8" idx="1"/>
          </p:cNvCxnSpPr>
          <p:nvPr/>
        </p:nvCxnSpPr>
        <p:spPr>
          <a:xfrm>
            <a:off x="3053196" y="2650310"/>
            <a:ext cx="579135" cy="8781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20AAA50F-E411-4554-BB6C-C03607FE0625}"/>
              </a:ext>
            </a:extLst>
          </p:cNvPr>
          <p:cNvCxnSpPr>
            <a:endCxn id="9" idx="1"/>
          </p:cNvCxnSpPr>
          <p:nvPr/>
        </p:nvCxnSpPr>
        <p:spPr>
          <a:xfrm>
            <a:off x="3053196" y="3123018"/>
            <a:ext cx="579135" cy="46303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A29CF82B-26AE-43BF-B088-3CD6B6860AB7}"/>
              </a:ext>
            </a:extLst>
          </p:cNvPr>
          <p:cNvSpPr/>
          <p:nvPr/>
        </p:nvSpPr>
        <p:spPr>
          <a:xfrm>
            <a:off x="1840454" y="2882900"/>
            <a:ext cx="1143331" cy="52916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register all components </a:t>
            </a:r>
            <a:br>
              <a:rPr lang="en-US" sz="1100" dirty="0"/>
            </a:br>
            <a:r>
              <a:rPr lang="en-US" sz="1100" dirty="0"/>
              <a:t>(per type)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8991BC4-C9A9-44F0-9313-701ED40033D7}"/>
              </a:ext>
            </a:extLst>
          </p:cNvPr>
          <p:cNvSpPr/>
          <p:nvPr/>
        </p:nvSpPr>
        <p:spPr>
          <a:xfrm>
            <a:off x="3632331" y="4191322"/>
            <a:ext cx="905934" cy="694267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	observable</a:t>
            </a:r>
            <a:br>
              <a:rPr lang="en-US" sz="1000" dirty="0"/>
            </a:br>
            <a:r>
              <a:rPr lang="en-US" sz="1000" dirty="0"/>
              <a:t>interface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2BDCB2BA-CA02-4D84-9901-D48C4CB16EE9}"/>
              </a:ext>
            </a:extLst>
          </p:cNvPr>
          <p:cNvCxnSpPr>
            <a:endCxn id="19" idx="1"/>
          </p:cNvCxnSpPr>
          <p:nvPr/>
        </p:nvCxnSpPr>
        <p:spPr>
          <a:xfrm rot="16200000" flipH="1">
            <a:off x="2772706" y="3678830"/>
            <a:ext cx="1140115" cy="57913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" descr="Go (programming language) - Wikipedia">
            <a:extLst>
              <a:ext uri="{FF2B5EF4-FFF2-40B4-BE49-F238E27FC236}">
                <a16:creationId xmlns:a16="http://schemas.microsoft.com/office/drawing/2014/main" id="{A7CBE948-2969-4154-A423-44EBA87E9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01439" y="1421396"/>
            <a:ext cx="736626" cy="20420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147" name="TextBox 146">
            <a:extLst>
              <a:ext uri="{FF2B5EF4-FFF2-40B4-BE49-F238E27FC236}">
                <a16:creationId xmlns:a16="http://schemas.microsoft.com/office/drawing/2014/main" id="{167FB9E7-8058-4759-AEEF-A21C7195150A}"/>
              </a:ext>
            </a:extLst>
          </p:cNvPr>
          <p:cNvSpPr txBox="1"/>
          <p:nvPr/>
        </p:nvSpPr>
        <p:spPr>
          <a:xfrm>
            <a:off x="-1537988" y="-808687"/>
            <a:ext cx="9327020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ts val="1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>
                <a:ln>
                  <a:noFill/>
                </a:ln>
                <a:solidFill>
                  <a:srgbClr val="000000">
                    <a:lumMod val="65000"/>
                    <a:lumOff val="35000"/>
                  </a:srgbClr>
                </a:solidFill>
                <a:effectLst/>
                <a:uLnTx/>
                <a:uFillTx/>
                <a:latin typeface="Segoe UI Semibold"/>
                <a:ea typeface="Segoe UI Symbol"/>
              </a:rPr>
              <a:t>Microservices written in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B5F4D3B0-A094-4289-9C9C-B82A1E0EADBA}"/>
              </a:ext>
            </a:extLst>
          </p:cNvPr>
          <p:cNvCxnSpPr>
            <a:cxnSpLocks/>
          </p:cNvCxnSpPr>
          <p:nvPr/>
        </p:nvCxnSpPr>
        <p:spPr>
          <a:xfrm>
            <a:off x="-1898915" y="-711200"/>
            <a:ext cx="4060484" cy="9553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cxnSp>
        <p:nvCxnSpPr>
          <p:cNvPr id="149" name="Straight Connector 148">
            <a:extLst>
              <a:ext uri="{FF2B5EF4-FFF2-40B4-BE49-F238E27FC236}">
                <a16:creationId xmlns:a16="http://schemas.microsoft.com/office/drawing/2014/main" id="{799ED384-4F89-42C8-ADB1-C36B2F024F38}"/>
              </a:ext>
            </a:extLst>
          </p:cNvPr>
          <p:cNvCxnSpPr>
            <a:cxnSpLocks/>
          </p:cNvCxnSpPr>
          <p:nvPr/>
        </p:nvCxnSpPr>
        <p:spPr>
          <a:xfrm>
            <a:off x="4043098" y="-711200"/>
            <a:ext cx="4106862" cy="0"/>
          </a:xfrm>
          <a:prstGeom prst="line">
            <a:avLst/>
          </a:prstGeom>
          <a:noFill/>
          <a:ln w="19050" cap="flat" cmpd="sng" algn="ctr">
            <a:solidFill>
              <a:srgbClr val="737373"/>
            </a:solidFill>
            <a:prstDash val="solid"/>
            <a:headEnd type="none" w="lg" len="med"/>
            <a:tailEnd type="none" w="lg" len="med"/>
          </a:ln>
          <a:effectLst/>
        </p:spPr>
      </p:cxn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18C3C74-8B87-4E2B-B77F-1D3D5D6AC819}"/>
              </a:ext>
            </a:extLst>
          </p:cNvPr>
          <p:cNvGrpSpPr/>
          <p:nvPr/>
        </p:nvGrpSpPr>
        <p:grpSpPr>
          <a:xfrm>
            <a:off x="2976242" y="-1683350"/>
            <a:ext cx="467451" cy="467451"/>
            <a:chOff x="-580524" y="949870"/>
            <a:chExt cx="467451" cy="467451"/>
          </a:xfrm>
        </p:grpSpPr>
        <p:sp>
          <p:nvSpPr>
            <p:cNvPr id="159" name="Oval 158">
              <a:extLst>
                <a:ext uri="{FF2B5EF4-FFF2-40B4-BE49-F238E27FC236}">
                  <a16:creationId xmlns:a16="http://schemas.microsoft.com/office/drawing/2014/main" id="{CE1F7C21-D807-4855-B36C-563AA3E29267}"/>
                </a:ext>
              </a:extLst>
            </p:cNvPr>
            <p:cNvSpPr/>
            <p:nvPr/>
          </p:nvSpPr>
          <p:spPr bwMode="auto">
            <a:xfrm>
              <a:off x="-580524" y="949870"/>
              <a:ext cx="467451" cy="467451"/>
            </a:xfrm>
            <a:prstGeom prst="ellipse">
              <a:avLst/>
            </a:prstGeom>
            <a:solidFill>
              <a:srgbClr val="FFFFFF"/>
            </a:solidFill>
            <a:ln w="9525" cap="flat" cmpd="sng" algn="ctr">
              <a:noFill/>
              <a:prstDash val="solid"/>
              <a:headEnd type="none" w="med" len="med"/>
              <a:tailEnd type="none" w="med" len="med"/>
            </a:ln>
            <a:effectLst>
              <a:outerShdw blurRad="1524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kern="0" err="1">
                <a:solidFill>
                  <a:srgbClr val="000000"/>
                </a:solidFill>
                <a:latin typeface="Segoe UI Semibold"/>
                <a:cs typeface="Segoe UI" pitchFamily="34" charset="0"/>
              </a:endParaRPr>
            </a:p>
          </p:txBody>
        </p:sp>
        <p:grpSp>
          <p:nvGrpSpPr>
            <p:cNvPr id="160" name="app development" descr="application development">
              <a:extLst>
                <a:ext uri="{FF2B5EF4-FFF2-40B4-BE49-F238E27FC236}">
                  <a16:creationId xmlns:a16="http://schemas.microsoft.com/office/drawing/2014/main" id="{D74CB027-117A-48B3-AF2A-B6134B8E1B5D}"/>
                </a:ext>
              </a:extLst>
            </p:cNvPr>
            <p:cNvGrpSpPr/>
            <p:nvPr/>
          </p:nvGrpSpPr>
          <p:grpSpPr>
            <a:xfrm>
              <a:off x="-526584" y="1075184"/>
              <a:ext cx="359570" cy="216822"/>
              <a:chOff x="1619314" y="4920550"/>
              <a:chExt cx="500421" cy="301755"/>
            </a:xfrm>
          </p:grpSpPr>
          <p:sp>
            <p:nvSpPr>
              <p:cNvPr id="161" name="Freeform: Shape 160">
                <a:extLst>
                  <a:ext uri="{FF2B5EF4-FFF2-40B4-BE49-F238E27FC236}">
                    <a16:creationId xmlns:a16="http://schemas.microsoft.com/office/drawing/2014/main" id="{C57EEAA0-63FA-4369-A094-E11132C3E0A3}"/>
                  </a:ext>
                </a:extLst>
              </p:cNvPr>
              <p:cNvSpPr/>
              <p:nvPr/>
            </p:nvSpPr>
            <p:spPr>
              <a:xfrm>
                <a:off x="1974276" y="4920997"/>
                <a:ext cx="145459" cy="301308"/>
              </a:xfrm>
              <a:custGeom>
                <a:avLst/>
                <a:gdLst>
                  <a:gd name="connsiteX0" fmla="*/ 22237 w 145458"/>
                  <a:gd name="connsiteY0" fmla="*/ 300372 h 301307"/>
                  <a:gd name="connsiteX1" fmla="*/ 2089 w 145458"/>
                  <a:gd name="connsiteY1" fmla="*/ 283378 h 301307"/>
                  <a:gd name="connsiteX2" fmla="*/ 111941 w 145458"/>
                  <a:gd name="connsiteY2" fmla="*/ 153201 h 301307"/>
                  <a:gd name="connsiteX3" fmla="*/ 5505 w 145458"/>
                  <a:gd name="connsiteY3" fmla="*/ 18383 h 301307"/>
                  <a:gd name="connsiteX4" fmla="*/ 26092 w 145458"/>
                  <a:gd name="connsiteY4" fmla="*/ 2089 h 301307"/>
                  <a:gd name="connsiteX5" fmla="*/ 145843 w 145458"/>
                  <a:gd name="connsiteY5" fmla="*/ 153727 h 301307"/>
                  <a:gd name="connsiteX6" fmla="*/ 22237 w 145458"/>
                  <a:gd name="connsiteY6" fmla="*/ 300372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22237" y="300372"/>
                    </a:moveTo>
                    <a:lnTo>
                      <a:pt x="2089" y="283378"/>
                    </a:lnTo>
                    <a:lnTo>
                      <a:pt x="111941" y="153201"/>
                    </a:lnTo>
                    <a:lnTo>
                      <a:pt x="5505" y="18383"/>
                    </a:lnTo>
                    <a:lnTo>
                      <a:pt x="26092" y="2089"/>
                    </a:lnTo>
                    <a:lnTo>
                      <a:pt x="145843" y="153727"/>
                    </a:lnTo>
                    <a:lnTo>
                      <a:pt x="22237" y="300372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2" name="Freeform: Shape 161">
                <a:extLst>
                  <a:ext uri="{FF2B5EF4-FFF2-40B4-BE49-F238E27FC236}">
                    <a16:creationId xmlns:a16="http://schemas.microsoft.com/office/drawing/2014/main" id="{1E24E4AF-0D87-4BE2-AEEB-142EE493EF4F}"/>
                  </a:ext>
                </a:extLst>
              </p:cNvPr>
              <p:cNvSpPr/>
              <p:nvPr/>
            </p:nvSpPr>
            <p:spPr>
              <a:xfrm>
                <a:off x="1619314" y="4920550"/>
                <a:ext cx="145459" cy="301308"/>
              </a:xfrm>
              <a:custGeom>
                <a:avLst/>
                <a:gdLst>
                  <a:gd name="connsiteX0" fmla="*/ 121840 w 145458"/>
                  <a:gd name="connsiteY0" fmla="*/ 300285 h 301307"/>
                  <a:gd name="connsiteX1" fmla="*/ 2089 w 145458"/>
                  <a:gd name="connsiteY1" fmla="*/ 148734 h 301307"/>
                  <a:gd name="connsiteX2" fmla="*/ 125782 w 145458"/>
                  <a:gd name="connsiteY2" fmla="*/ 2089 h 301307"/>
                  <a:gd name="connsiteX3" fmla="*/ 145843 w 145458"/>
                  <a:gd name="connsiteY3" fmla="*/ 18996 h 301307"/>
                  <a:gd name="connsiteX4" fmla="*/ 35991 w 145458"/>
                  <a:gd name="connsiteY4" fmla="*/ 149260 h 301307"/>
                  <a:gd name="connsiteX5" fmla="*/ 142427 w 145458"/>
                  <a:gd name="connsiteY5" fmla="*/ 283991 h 301307"/>
                  <a:gd name="connsiteX6" fmla="*/ 121840 w 145458"/>
                  <a:gd name="connsiteY6" fmla="*/ 300285 h 3013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5458" h="301307">
                    <a:moveTo>
                      <a:pt x="121840" y="300285"/>
                    </a:moveTo>
                    <a:lnTo>
                      <a:pt x="2089" y="148734"/>
                    </a:lnTo>
                    <a:lnTo>
                      <a:pt x="125782" y="2089"/>
                    </a:lnTo>
                    <a:lnTo>
                      <a:pt x="145843" y="18996"/>
                    </a:lnTo>
                    <a:lnTo>
                      <a:pt x="35991" y="149260"/>
                    </a:lnTo>
                    <a:lnTo>
                      <a:pt x="142427" y="283991"/>
                    </a:lnTo>
                    <a:lnTo>
                      <a:pt x="121840" y="300285"/>
                    </a:lnTo>
                    <a:close/>
                  </a:path>
                </a:pathLst>
              </a:custGeom>
              <a:solidFill>
                <a:srgbClr val="0078D4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B42ED202-7BEF-4AAE-8C77-69D127936B23}"/>
                  </a:ext>
                </a:extLst>
              </p:cNvPr>
              <p:cNvSpPr/>
              <p:nvPr/>
            </p:nvSpPr>
            <p:spPr>
              <a:xfrm>
                <a:off x="1823511" y="5026804"/>
                <a:ext cx="93509" cy="93509"/>
              </a:xfrm>
              <a:custGeom>
                <a:avLst/>
                <a:gdLst>
                  <a:gd name="connsiteX0" fmla="*/ 48693 w 93509"/>
                  <a:gd name="connsiteY0" fmla="*/ 95297 h 93509"/>
                  <a:gd name="connsiteX1" fmla="*/ 95297 w 93509"/>
                  <a:gd name="connsiteY1" fmla="*/ 48693 h 93509"/>
                  <a:gd name="connsiteX2" fmla="*/ 48693 w 93509"/>
                  <a:gd name="connsiteY2" fmla="*/ 2089 h 93509"/>
                  <a:gd name="connsiteX3" fmla="*/ 2089 w 93509"/>
                  <a:gd name="connsiteY3" fmla="*/ 48693 h 93509"/>
                  <a:gd name="connsiteX4" fmla="*/ 48693 w 93509"/>
                  <a:gd name="connsiteY4" fmla="*/ 95297 h 935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3509" h="93509">
                    <a:moveTo>
                      <a:pt x="48693" y="95297"/>
                    </a:moveTo>
                    <a:cubicBezTo>
                      <a:pt x="74432" y="95297"/>
                      <a:pt x="95297" y="74431"/>
                      <a:pt x="95297" y="48693"/>
                    </a:cubicBezTo>
                    <a:cubicBezTo>
                      <a:pt x="95297" y="22954"/>
                      <a:pt x="74432" y="2089"/>
                      <a:pt x="48693" y="2089"/>
                    </a:cubicBezTo>
                    <a:cubicBezTo>
                      <a:pt x="22954" y="2089"/>
                      <a:pt x="2089" y="22954"/>
                      <a:pt x="2089" y="48693"/>
                    </a:cubicBezTo>
                    <a:cubicBezTo>
                      <a:pt x="2089" y="74431"/>
                      <a:pt x="22954" y="95297"/>
                      <a:pt x="48693" y="95297"/>
                    </a:cubicBezTo>
                    <a:close/>
                  </a:path>
                </a:pathLst>
              </a:custGeom>
              <a:solidFill>
                <a:srgbClr val="50E6FF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  <p:sp>
            <p:nvSpPr>
              <p:cNvPr id="164" name="Freeform: Shape 163">
                <a:extLst>
                  <a:ext uri="{FF2B5EF4-FFF2-40B4-BE49-F238E27FC236}">
                    <a16:creationId xmlns:a16="http://schemas.microsoft.com/office/drawing/2014/main" id="{9166A9A0-36F9-405F-A088-C820ED2577D4}"/>
                  </a:ext>
                </a:extLst>
              </p:cNvPr>
              <p:cNvSpPr/>
              <p:nvPr/>
            </p:nvSpPr>
            <p:spPr>
              <a:xfrm>
                <a:off x="1746245" y="4950259"/>
                <a:ext cx="249358" cy="244163"/>
              </a:xfrm>
              <a:custGeom>
                <a:avLst/>
                <a:gdLst>
                  <a:gd name="connsiteX0" fmla="*/ 245797 w 249358"/>
                  <a:gd name="connsiteY0" fmla="*/ 108787 h 244163"/>
                  <a:gd name="connsiteX1" fmla="*/ 210581 w 249358"/>
                  <a:gd name="connsiteY1" fmla="*/ 104670 h 244163"/>
                  <a:gd name="connsiteX2" fmla="*/ 209530 w 249358"/>
                  <a:gd name="connsiteY2" fmla="*/ 101079 h 244163"/>
                  <a:gd name="connsiteX3" fmla="*/ 201207 w 249358"/>
                  <a:gd name="connsiteY3" fmla="*/ 81631 h 244163"/>
                  <a:gd name="connsiteX4" fmla="*/ 199280 w 249358"/>
                  <a:gd name="connsiteY4" fmla="*/ 78302 h 244163"/>
                  <a:gd name="connsiteX5" fmla="*/ 218114 w 249358"/>
                  <a:gd name="connsiteY5" fmla="*/ 54562 h 244163"/>
                  <a:gd name="connsiteX6" fmla="*/ 218377 w 249358"/>
                  <a:gd name="connsiteY6" fmla="*/ 48868 h 244163"/>
                  <a:gd name="connsiteX7" fmla="*/ 200156 w 249358"/>
                  <a:gd name="connsiteY7" fmla="*/ 30647 h 244163"/>
                  <a:gd name="connsiteX8" fmla="*/ 194462 w 249358"/>
                  <a:gd name="connsiteY8" fmla="*/ 30909 h 244163"/>
                  <a:gd name="connsiteX9" fmla="*/ 170109 w 249358"/>
                  <a:gd name="connsiteY9" fmla="*/ 50182 h 244163"/>
                  <a:gd name="connsiteX10" fmla="*/ 166868 w 249358"/>
                  <a:gd name="connsiteY10" fmla="*/ 48430 h 244163"/>
                  <a:gd name="connsiteX11" fmla="*/ 147945 w 249358"/>
                  <a:gd name="connsiteY11" fmla="*/ 41159 h 244163"/>
                  <a:gd name="connsiteX12" fmla="*/ 144179 w 249358"/>
                  <a:gd name="connsiteY12" fmla="*/ 40195 h 244163"/>
                  <a:gd name="connsiteX13" fmla="*/ 140237 w 249358"/>
                  <a:gd name="connsiteY13" fmla="*/ 6293 h 244163"/>
                  <a:gd name="connsiteX14" fmla="*/ 136382 w 249358"/>
                  <a:gd name="connsiteY14" fmla="*/ 2089 h 244163"/>
                  <a:gd name="connsiteX15" fmla="*/ 110627 w 249358"/>
                  <a:gd name="connsiteY15" fmla="*/ 2089 h 244163"/>
                  <a:gd name="connsiteX16" fmla="*/ 106773 w 249358"/>
                  <a:gd name="connsiteY16" fmla="*/ 6293 h 244163"/>
                  <a:gd name="connsiteX17" fmla="*/ 102656 w 249358"/>
                  <a:gd name="connsiteY17" fmla="*/ 41422 h 244163"/>
                  <a:gd name="connsiteX18" fmla="*/ 99239 w 249358"/>
                  <a:gd name="connsiteY18" fmla="*/ 42561 h 244163"/>
                  <a:gd name="connsiteX19" fmla="*/ 81544 w 249358"/>
                  <a:gd name="connsiteY19" fmla="*/ 50707 h 244163"/>
                  <a:gd name="connsiteX20" fmla="*/ 78215 w 249358"/>
                  <a:gd name="connsiteY20" fmla="*/ 52722 h 244163"/>
                  <a:gd name="connsiteX21" fmla="*/ 52022 w 249358"/>
                  <a:gd name="connsiteY21" fmla="*/ 32049 h 244163"/>
                  <a:gd name="connsiteX22" fmla="*/ 46328 w 249358"/>
                  <a:gd name="connsiteY22" fmla="*/ 31786 h 244163"/>
                  <a:gd name="connsiteX23" fmla="*/ 28107 w 249358"/>
                  <a:gd name="connsiteY23" fmla="*/ 50006 h 244163"/>
                  <a:gd name="connsiteX24" fmla="*/ 28369 w 249358"/>
                  <a:gd name="connsiteY24" fmla="*/ 55701 h 244163"/>
                  <a:gd name="connsiteX25" fmla="*/ 50007 w 249358"/>
                  <a:gd name="connsiteY25" fmla="*/ 83120 h 244163"/>
                  <a:gd name="connsiteX26" fmla="*/ 48430 w 249358"/>
                  <a:gd name="connsiteY26" fmla="*/ 86361 h 244163"/>
                  <a:gd name="connsiteX27" fmla="*/ 42561 w 249358"/>
                  <a:gd name="connsiteY27" fmla="*/ 101254 h 244163"/>
                  <a:gd name="connsiteX28" fmla="*/ 41510 w 249358"/>
                  <a:gd name="connsiteY28" fmla="*/ 104845 h 244163"/>
                  <a:gd name="connsiteX29" fmla="*/ 6294 w 249358"/>
                  <a:gd name="connsiteY29" fmla="*/ 108963 h 244163"/>
                  <a:gd name="connsiteX30" fmla="*/ 2089 w 249358"/>
                  <a:gd name="connsiteY30" fmla="*/ 112817 h 244163"/>
                  <a:gd name="connsiteX31" fmla="*/ 2089 w 249358"/>
                  <a:gd name="connsiteY31" fmla="*/ 138572 h 244163"/>
                  <a:gd name="connsiteX32" fmla="*/ 6294 w 249358"/>
                  <a:gd name="connsiteY32" fmla="*/ 142426 h 244163"/>
                  <a:gd name="connsiteX33" fmla="*/ 41597 w 249358"/>
                  <a:gd name="connsiteY33" fmla="*/ 146544 h 244163"/>
                  <a:gd name="connsiteX34" fmla="*/ 42648 w 249358"/>
                  <a:gd name="connsiteY34" fmla="*/ 150135 h 244163"/>
                  <a:gd name="connsiteX35" fmla="*/ 48518 w 249358"/>
                  <a:gd name="connsiteY35" fmla="*/ 164765 h 244163"/>
                  <a:gd name="connsiteX36" fmla="*/ 50182 w 249358"/>
                  <a:gd name="connsiteY36" fmla="*/ 168006 h 244163"/>
                  <a:gd name="connsiteX37" fmla="*/ 28369 w 249358"/>
                  <a:gd name="connsiteY37" fmla="*/ 195600 h 244163"/>
                  <a:gd name="connsiteX38" fmla="*/ 28107 w 249358"/>
                  <a:gd name="connsiteY38" fmla="*/ 201295 h 244163"/>
                  <a:gd name="connsiteX39" fmla="*/ 46328 w 249358"/>
                  <a:gd name="connsiteY39" fmla="*/ 219516 h 244163"/>
                  <a:gd name="connsiteX40" fmla="*/ 52022 w 249358"/>
                  <a:gd name="connsiteY40" fmla="*/ 219253 h 244163"/>
                  <a:gd name="connsiteX41" fmla="*/ 78565 w 249358"/>
                  <a:gd name="connsiteY41" fmla="*/ 198229 h 244163"/>
                  <a:gd name="connsiteX42" fmla="*/ 81894 w 249358"/>
                  <a:gd name="connsiteY42" fmla="*/ 200244 h 244163"/>
                  <a:gd name="connsiteX43" fmla="*/ 98888 w 249358"/>
                  <a:gd name="connsiteY43" fmla="*/ 207952 h 244163"/>
                  <a:gd name="connsiteX44" fmla="*/ 102305 w 249358"/>
                  <a:gd name="connsiteY44" fmla="*/ 209091 h 244163"/>
                  <a:gd name="connsiteX45" fmla="*/ 106247 w 249358"/>
                  <a:gd name="connsiteY45" fmla="*/ 242818 h 244163"/>
                  <a:gd name="connsiteX46" fmla="*/ 110102 w 249358"/>
                  <a:gd name="connsiteY46" fmla="*/ 247023 h 244163"/>
                  <a:gd name="connsiteX47" fmla="*/ 135857 w 249358"/>
                  <a:gd name="connsiteY47" fmla="*/ 247023 h 244163"/>
                  <a:gd name="connsiteX48" fmla="*/ 139711 w 249358"/>
                  <a:gd name="connsiteY48" fmla="*/ 242818 h 244163"/>
                  <a:gd name="connsiteX49" fmla="*/ 143478 w 249358"/>
                  <a:gd name="connsiteY49" fmla="*/ 210581 h 244163"/>
                  <a:gd name="connsiteX50" fmla="*/ 147245 w 249358"/>
                  <a:gd name="connsiteY50" fmla="*/ 209617 h 244163"/>
                  <a:gd name="connsiteX51" fmla="*/ 166167 w 249358"/>
                  <a:gd name="connsiteY51" fmla="*/ 202433 h 244163"/>
                  <a:gd name="connsiteX52" fmla="*/ 169408 w 249358"/>
                  <a:gd name="connsiteY52" fmla="*/ 200769 h 244163"/>
                  <a:gd name="connsiteX53" fmla="*/ 193411 w 249358"/>
                  <a:gd name="connsiteY53" fmla="*/ 219779 h 244163"/>
                  <a:gd name="connsiteX54" fmla="*/ 199105 w 249358"/>
                  <a:gd name="connsiteY54" fmla="*/ 220042 h 244163"/>
                  <a:gd name="connsiteX55" fmla="*/ 217326 w 249358"/>
                  <a:gd name="connsiteY55" fmla="*/ 201820 h 244163"/>
                  <a:gd name="connsiteX56" fmla="*/ 217063 w 249358"/>
                  <a:gd name="connsiteY56" fmla="*/ 196126 h 244163"/>
                  <a:gd name="connsiteX57" fmla="*/ 198755 w 249358"/>
                  <a:gd name="connsiteY57" fmla="*/ 172999 h 244163"/>
                  <a:gd name="connsiteX58" fmla="*/ 200769 w 249358"/>
                  <a:gd name="connsiteY58" fmla="*/ 169670 h 244163"/>
                  <a:gd name="connsiteX59" fmla="*/ 209355 w 249358"/>
                  <a:gd name="connsiteY59" fmla="*/ 150135 h 244163"/>
                  <a:gd name="connsiteX60" fmla="*/ 210405 w 249358"/>
                  <a:gd name="connsiteY60" fmla="*/ 146544 h 244163"/>
                  <a:gd name="connsiteX61" fmla="*/ 245797 w 249358"/>
                  <a:gd name="connsiteY61" fmla="*/ 142426 h 244163"/>
                  <a:gd name="connsiteX62" fmla="*/ 250001 w 249358"/>
                  <a:gd name="connsiteY62" fmla="*/ 138572 h 244163"/>
                  <a:gd name="connsiteX63" fmla="*/ 250001 w 249358"/>
                  <a:gd name="connsiteY63" fmla="*/ 112817 h 244163"/>
                  <a:gd name="connsiteX64" fmla="*/ 245797 w 249358"/>
                  <a:gd name="connsiteY64" fmla="*/ 108787 h 244163"/>
                  <a:gd name="connsiteX65" fmla="*/ 125958 w 249358"/>
                  <a:gd name="connsiteY65" fmla="*/ 183161 h 244163"/>
                  <a:gd name="connsiteX66" fmla="*/ 68053 w 249358"/>
                  <a:gd name="connsiteY66" fmla="*/ 125256 h 244163"/>
                  <a:gd name="connsiteX67" fmla="*/ 125958 w 249358"/>
                  <a:gd name="connsiteY67" fmla="*/ 67352 h 244163"/>
                  <a:gd name="connsiteX68" fmla="*/ 183862 w 249358"/>
                  <a:gd name="connsiteY68" fmla="*/ 125256 h 244163"/>
                  <a:gd name="connsiteX69" fmla="*/ 125958 w 249358"/>
                  <a:gd name="connsiteY69" fmla="*/ 183161 h 24416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</a:cxnLst>
                <a:rect l="l" t="t" r="r" b="b"/>
                <a:pathLst>
                  <a:path w="249358" h="244163">
                    <a:moveTo>
                      <a:pt x="245797" y="108787"/>
                    </a:moveTo>
                    <a:lnTo>
                      <a:pt x="210581" y="104670"/>
                    </a:lnTo>
                    <a:lnTo>
                      <a:pt x="209530" y="101079"/>
                    </a:lnTo>
                    <a:cubicBezTo>
                      <a:pt x="207602" y="94333"/>
                      <a:pt x="204799" y="87763"/>
                      <a:pt x="201207" y="81631"/>
                    </a:cubicBezTo>
                    <a:lnTo>
                      <a:pt x="199280" y="78302"/>
                    </a:lnTo>
                    <a:lnTo>
                      <a:pt x="218114" y="54562"/>
                    </a:lnTo>
                    <a:cubicBezTo>
                      <a:pt x="219604" y="52635"/>
                      <a:pt x="219692" y="50182"/>
                      <a:pt x="218377" y="48868"/>
                    </a:cubicBezTo>
                    <a:lnTo>
                      <a:pt x="200156" y="30647"/>
                    </a:lnTo>
                    <a:cubicBezTo>
                      <a:pt x="198755" y="29245"/>
                      <a:pt x="196302" y="29333"/>
                      <a:pt x="194462" y="30909"/>
                    </a:cubicBezTo>
                    <a:lnTo>
                      <a:pt x="170109" y="50182"/>
                    </a:lnTo>
                    <a:lnTo>
                      <a:pt x="166868" y="48430"/>
                    </a:lnTo>
                    <a:cubicBezTo>
                      <a:pt x="161086" y="45364"/>
                      <a:pt x="154691" y="42911"/>
                      <a:pt x="147945" y="41159"/>
                    </a:cubicBezTo>
                    <a:lnTo>
                      <a:pt x="144179" y="40195"/>
                    </a:lnTo>
                    <a:lnTo>
                      <a:pt x="140237" y="6293"/>
                    </a:lnTo>
                    <a:cubicBezTo>
                      <a:pt x="139974" y="3928"/>
                      <a:pt x="138309" y="2089"/>
                      <a:pt x="136382" y="2089"/>
                    </a:cubicBezTo>
                    <a:lnTo>
                      <a:pt x="110627" y="2089"/>
                    </a:lnTo>
                    <a:cubicBezTo>
                      <a:pt x="108700" y="2089"/>
                      <a:pt x="107036" y="3928"/>
                      <a:pt x="106773" y="6293"/>
                    </a:cubicBezTo>
                    <a:lnTo>
                      <a:pt x="102656" y="41422"/>
                    </a:lnTo>
                    <a:lnTo>
                      <a:pt x="99239" y="42561"/>
                    </a:lnTo>
                    <a:cubicBezTo>
                      <a:pt x="93195" y="44488"/>
                      <a:pt x="87238" y="47203"/>
                      <a:pt x="81544" y="50707"/>
                    </a:cubicBezTo>
                    <a:lnTo>
                      <a:pt x="78215" y="52722"/>
                    </a:lnTo>
                    <a:lnTo>
                      <a:pt x="52022" y="32049"/>
                    </a:lnTo>
                    <a:cubicBezTo>
                      <a:pt x="50095" y="30559"/>
                      <a:pt x="47642" y="30471"/>
                      <a:pt x="46328" y="31786"/>
                    </a:cubicBezTo>
                    <a:lnTo>
                      <a:pt x="28107" y="50006"/>
                    </a:lnTo>
                    <a:cubicBezTo>
                      <a:pt x="26705" y="51408"/>
                      <a:pt x="26880" y="53861"/>
                      <a:pt x="28369" y="55701"/>
                    </a:cubicBezTo>
                    <a:lnTo>
                      <a:pt x="50007" y="83120"/>
                    </a:lnTo>
                    <a:lnTo>
                      <a:pt x="48430" y="86361"/>
                    </a:lnTo>
                    <a:cubicBezTo>
                      <a:pt x="45977" y="91180"/>
                      <a:pt x="44050" y="96173"/>
                      <a:pt x="42561" y="101254"/>
                    </a:cubicBezTo>
                    <a:lnTo>
                      <a:pt x="41510" y="104845"/>
                    </a:lnTo>
                    <a:lnTo>
                      <a:pt x="6294" y="108963"/>
                    </a:lnTo>
                    <a:cubicBezTo>
                      <a:pt x="3929" y="109225"/>
                      <a:pt x="2089" y="110890"/>
                      <a:pt x="2089" y="112817"/>
                    </a:cubicBezTo>
                    <a:lnTo>
                      <a:pt x="2089" y="138572"/>
                    </a:lnTo>
                    <a:cubicBezTo>
                      <a:pt x="2089" y="140499"/>
                      <a:pt x="3929" y="142163"/>
                      <a:pt x="6294" y="142426"/>
                    </a:cubicBezTo>
                    <a:lnTo>
                      <a:pt x="41597" y="146544"/>
                    </a:lnTo>
                    <a:lnTo>
                      <a:pt x="42648" y="150135"/>
                    </a:lnTo>
                    <a:cubicBezTo>
                      <a:pt x="44138" y="155041"/>
                      <a:pt x="46065" y="160034"/>
                      <a:pt x="48518" y="164765"/>
                    </a:cubicBezTo>
                    <a:lnTo>
                      <a:pt x="50182" y="168006"/>
                    </a:lnTo>
                    <a:lnTo>
                      <a:pt x="28369" y="195600"/>
                    </a:lnTo>
                    <a:cubicBezTo>
                      <a:pt x="26880" y="197528"/>
                      <a:pt x="26793" y="199981"/>
                      <a:pt x="28107" y="201295"/>
                    </a:cubicBezTo>
                    <a:lnTo>
                      <a:pt x="46328" y="219516"/>
                    </a:lnTo>
                    <a:cubicBezTo>
                      <a:pt x="47730" y="220918"/>
                      <a:pt x="50182" y="220742"/>
                      <a:pt x="52022" y="219253"/>
                    </a:cubicBezTo>
                    <a:lnTo>
                      <a:pt x="78565" y="198229"/>
                    </a:lnTo>
                    <a:lnTo>
                      <a:pt x="81894" y="200244"/>
                    </a:lnTo>
                    <a:cubicBezTo>
                      <a:pt x="87326" y="203485"/>
                      <a:pt x="93107" y="206113"/>
                      <a:pt x="98888" y="207952"/>
                    </a:cubicBezTo>
                    <a:lnTo>
                      <a:pt x="102305" y="209091"/>
                    </a:lnTo>
                    <a:lnTo>
                      <a:pt x="106247" y="242818"/>
                    </a:lnTo>
                    <a:cubicBezTo>
                      <a:pt x="106510" y="245183"/>
                      <a:pt x="108174" y="247023"/>
                      <a:pt x="110102" y="247023"/>
                    </a:cubicBezTo>
                    <a:lnTo>
                      <a:pt x="135857" y="247023"/>
                    </a:lnTo>
                    <a:cubicBezTo>
                      <a:pt x="137784" y="247023"/>
                      <a:pt x="139448" y="245183"/>
                      <a:pt x="139711" y="242818"/>
                    </a:cubicBezTo>
                    <a:lnTo>
                      <a:pt x="143478" y="210581"/>
                    </a:lnTo>
                    <a:lnTo>
                      <a:pt x="147245" y="209617"/>
                    </a:lnTo>
                    <a:cubicBezTo>
                      <a:pt x="153903" y="207952"/>
                      <a:pt x="160298" y="205499"/>
                      <a:pt x="166167" y="202433"/>
                    </a:cubicBezTo>
                    <a:lnTo>
                      <a:pt x="169408" y="200769"/>
                    </a:lnTo>
                    <a:lnTo>
                      <a:pt x="193411" y="219779"/>
                    </a:lnTo>
                    <a:cubicBezTo>
                      <a:pt x="195338" y="221268"/>
                      <a:pt x="197791" y="221355"/>
                      <a:pt x="199105" y="220042"/>
                    </a:cubicBezTo>
                    <a:lnTo>
                      <a:pt x="217326" y="201820"/>
                    </a:lnTo>
                    <a:cubicBezTo>
                      <a:pt x="218728" y="200419"/>
                      <a:pt x="218640" y="197966"/>
                      <a:pt x="217063" y="196126"/>
                    </a:cubicBezTo>
                    <a:lnTo>
                      <a:pt x="198755" y="172999"/>
                    </a:lnTo>
                    <a:lnTo>
                      <a:pt x="200769" y="169670"/>
                    </a:lnTo>
                    <a:cubicBezTo>
                      <a:pt x="204536" y="163363"/>
                      <a:pt x="207427" y="156793"/>
                      <a:pt x="209355" y="150135"/>
                    </a:cubicBezTo>
                    <a:lnTo>
                      <a:pt x="210405" y="146544"/>
                    </a:lnTo>
                    <a:lnTo>
                      <a:pt x="245797" y="142426"/>
                    </a:lnTo>
                    <a:cubicBezTo>
                      <a:pt x="248162" y="142163"/>
                      <a:pt x="250001" y="140499"/>
                      <a:pt x="250001" y="138572"/>
                    </a:cubicBezTo>
                    <a:lnTo>
                      <a:pt x="250001" y="112817"/>
                    </a:lnTo>
                    <a:cubicBezTo>
                      <a:pt x="250001" y="110715"/>
                      <a:pt x="248162" y="109050"/>
                      <a:pt x="245797" y="108787"/>
                    </a:cubicBezTo>
                    <a:close/>
                    <a:moveTo>
                      <a:pt x="125958" y="183161"/>
                    </a:moveTo>
                    <a:cubicBezTo>
                      <a:pt x="93983" y="183161"/>
                      <a:pt x="68053" y="157144"/>
                      <a:pt x="68053" y="125256"/>
                    </a:cubicBezTo>
                    <a:cubicBezTo>
                      <a:pt x="68053" y="93282"/>
                      <a:pt x="94071" y="67352"/>
                      <a:pt x="125958" y="67352"/>
                    </a:cubicBezTo>
                    <a:cubicBezTo>
                      <a:pt x="157844" y="67352"/>
                      <a:pt x="183862" y="93369"/>
                      <a:pt x="183862" y="125256"/>
                    </a:cubicBezTo>
                    <a:cubicBezTo>
                      <a:pt x="183862" y="157144"/>
                      <a:pt x="157844" y="183161"/>
                      <a:pt x="125958" y="183161"/>
                    </a:cubicBezTo>
                    <a:close/>
                  </a:path>
                </a:pathLst>
              </a:custGeom>
              <a:solidFill>
                <a:srgbClr val="0078D7"/>
              </a:solidFill>
              <a:ln w="510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marL="0" marR="0" lvl="0" indent="0" defTabSz="91436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765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p:grpSp>
      </p:grpSp>
      <p:pic>
        <p:nvPicPr>
          <p:cNvPr id="152" name="Picture 4">
            <a:extLst>
              <a:ext uri="{FF2B5EF4-FFF2-40B4-BE49-F238E27FC236}">
                <a16:creationId xmlns:a16="http://schemas.microsoft.com/office/drawing/2014/main" id="{7DEF91C9-30BF-4832-8222-B7421A2B4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769" y="2744728"/>
            <a:ext cx="617111" cy="3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" name="Graphic 152">
            <a:extLst>
              <a:ext uri="{FF2B5EF4-FFF2-40B4-BE49-F238E27FC236}">
                <a16:creationId xmlns:a16="http://schemas.microsoft.com/office/drawing/2014/main" id="{DDF5C29A-D39B-4574-8C7B-4E936BE636D2}"/>
              </a:ext>
            </a:extLst>
          </p:cNvPr>
          <p:cNvPicPr>
            <a:picLocks noChangeAspect="1"/>
          </p:cNvPicPr>
          <p:nvPr/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9"/>
              </a:ext>
            </a:extLst>
          </a:blip>
          <a:stretch>
            <a:fillRect/>
          </a:stretch>
        </p:blipFill>
        <p:spPr>
          <a:xfrm>
            <a:off x="39218" y="1641973"/>
            <a:ext cx="513316" cy="221555"/>
          </a:xfrm>
          <a:prstGeom prst="rect">
            <a:avLst/>
          </a:prstGeom>
        </p:spPr>
      </p:pic>
      <p:pic>
        <p:nvPicPr>
          <p:cNvPr id="154" name="Picture 2">
            <a:extLst>
              <a:ext uri="{FF2B5EF4-FFF2-40B4-BE49-F238E27FC236}">
                <a16:creationId xmlns:a16="http://schemas.microsoft.com/office/drawing/2014/main" id="{538ECA34-6B85-48EF-97A8-287C8A668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2278" y="2061153"/>
            <a:ext cx="815461" cy="1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5" name="Picture 154" descr="A picture containing clipart&#10;&#10;Description automatically generated">
            <a:extLst>
              <a:ext uri="{FF2B5EF4-FFF2-40B4-BE49-F238E27FC236}">
                <a16:creationId xmlns:a16="http://schemas.microsoft.com/office/drawing/2014/main" id="{1CAB80C9-5CAD-4950-AFAC-6F59697AD31A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399" y="2333420"/>
            <a:ext cx="790789" cy="369515"/>
          </a:xfrm>
          <a:prstGeom prst="rect">
            <a:avLst/>
          </a:prstGeom>
          <a:ln>
            <a:noFill/>
          </a:ln>
        </p:spPr>
      </p:pic>
      <p:sp>
        <p:nvSpPr>
          <p:cNvPr id="156" name="Rectangle 155">
            <a:extLst>
              <a:ext uri="{FF2B5EF4-FFF2-40B4-BE49-F238E27FC236}">
                <a16:creationId xmlns:a16="http://schemas.microsoft.com/office/drawing/2014/main" id="{AA12BDFC-840A-403D-9808-A38ECBC2B402}"/>
              </a:ext>
            </a:extLst>
          </p:cNvPr>
          <p:cNvSpPr/>
          <p:nvPr/>
        </p:nvSpPr>
        <p:spPr>
          <a:xfrm>
            <a:off x="-1056416" y="-483369"/>
            <a:ext cx="1728574" cy="246221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marL="0" marR="0" lvl="0" indent="0" algn="ctr" defTabSz="9143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00" b="0" i="0" u="none" strike="noStrike" kern="0" cap="none" spc="0" normalizeH="0" baseline="0" noProof="0">
                <a:ln>
                  <a:noFill/>
                </a:ln>
                <a:solidFill>
                  <a:srgbClr val="1A1A1A"/>
                </a:solidFill>
                <a:effectLst/>
                <a:uLnTx/>
                <a:uFillTx/>
                <a:latin typeface="+mj-lt"/>
                <a:ea typeface="Segoe UI Symbol" panose="020B0502040204020203" pitchFamily="34" charset="0"/>
                <a:cs typeface="Segoe UI Semibold" panose="020B0702040204020203" pitchFamily="34" charset="0"/>
              </a:rPr>
              <a:t>Any code or framework…</a:t>
            </a:r>
          </a:p>
        </p:txBody>
      </p:sp>
      <p:pic>
        <p:nvPicPr>
          <p:cNvPr id="157" name="Picture 2" descr="Image result for c++ logo">
            <a:extLst>
              <a:ext uri="{FF2B5EF4-FFF2-40B4-BE49-F238E27FC236}">
                <a16:creationId xmlns:a16="http://schemas.microsoft.com/office/drawing/2014/main" id="{4623A1D6-E5F2-4F26-BBEE-1BFE52AE30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1475" y="3455967"/>
            <a:ext cx="329842" cy="36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8" name="Picture 2">
            <a:extLst>
              <a:ext uri="{FF2B5EF4-FFF2-40B4-BE49-F238E27FC236}">
                <a16:creationId xmlns:a16="http://schemas.microsoft.com/office/drawing/2014/main" id="{DBE0DE3E-3C1B-432D-9A5E-72EA471EA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70919" y="3130565"/>
            <a:ext cx="314152" cy="3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5" name="Arrow: Right 164">
            <a:extLst>
              <a:ext uri="{FF2B5EF4-FFF2-40B4-BE49-F238E27FC236}">
                <a16:creationId xmlns:a16="http://schemas.microsoft.com/office/drawing/2014/main" id="{737B9F25-435F-4F56-8F88-ABC16D33A628}"/>
              </a:ext>
            </a:extLst>
          </p:cNvPr>
          <p:cNvSpPr/>
          <p:nvPr/>
        </p:nvSpPr>
        <p:spPr>
          <a:xfrm>
            <a:off x="1188881" y="1993526"/>
            <a:ext cx="601502" cy="98680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6" name="Speech Bubble: Rectangle 165">
            <a:extLst>
              <a:ext uri="{FF2B5EF4-FFF2-40B4-BE49-F238E27FC236}">
                <a16:creationId xmlns:a16="http://schemas.microsoft.com/office/drawing/2014/main" id="{9841C2F2-C211-4E45-A3F1-C9BB6D05B6A2}"/>
              </a:ext>
            </a:extLst>
          </p:cNvPr>
          <p:cNvSpPr/>
          <p:nvPr/>
        </p:nvSpPr>
        <p:spPr>
          <a:xfrm>
            <a:off x="193966" y="710640"/>
            <a:ext cx="1794598" cy="821502"/>
          </a:xfrm>
          <a:prstGeom prst="wedgeRectCallout">
            <a:avLst>
              <a:gd name="adj1" fmla="val 11337"/>
              <a:gd name="adj2" fmla="val 149386"/>
            </a:avLst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2">
                    <a:lumMod val="50000"/>
                  </a:schemeClr>
                </a:solidFill>
              </a:rPr>
              <a:t>do something for me – store or retrieve state, subscribe to topic (and callback with messages), invoke service, retrieve secret</a:t>
            </a:r>
          </a:p>
        </p:txBody>
      </p:sp>
      <p:sp>
        <p:nvSpPr>
          <p:cNvPr id="167" name="Rectangle 166">
            <a:extLst>
              <a:ext uri="{FF2B5EF4-FFF2-40B4-BE49-F238E27FC236}">
                <a16:creationId xmlns:a16="http://schemas.microsoft.com/office/drawing/2014/main" id="{B5380780-0DAD-4D9D-B47F-C738692D6B2E}"/>
              </a:ext>
            </a:extLst>
          </p:cNvPr>
          <p:cNvSpPr/>
          <p:nvPr/>
        </p:nvSpPr>
        <p:spPr>
          <a:xfrm>
            <a:off x="826124" y="4041125"/>
            <a:ext cx="481575" cy="645029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9B2AC75F-9D3E-4ACE-94FE-B01EA94378CD}"/>
              </a:ext>
            </a:extLst>
          </p:cNvPr>
          <p:cNvSpPr txBox="1"/>
          <p:nvPr/>
        </p:nvSpPr>
        <p:spPr>
          <a:xfrm>
            <a:off x="509739" y="4686154"/>
            <a:ext cx="11044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 err="1"/>
              <a:t>components.yaml</a:t>
            </a:r>
            <a:endParaRPr lang="en-US" sz="1100" i="1" dirty="0"/>
          </a:p>
        </p:txBody>
      </p:sp>
      <p:pic>
        <p:nvPicPr>
          <p:cNvPr id="170" name="Picture 2" descr="See the source image">
            <a:extLst>
              <a:ext uri="{FF2B5EF4-FFF2-40B4-BE49-F238E27FC236}">
                <a16:creationId xmlns:a16="http://schemas.microsoft.com/office/drawing/2014/main" id="{63DDBA1A-019F-4663-AE39-01FDB5C932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915282" y="4121060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5538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8" grpId="0" animBg="1"/>
      <p:bldP spid="19" grpId="0" animBg="1"/>
      <p:bldP spid="165" grpId="0" animBg="1"/>
      <p:bldP spid="166" grpId="0" animBg="1"/>
      <p:bldP spid="167" grpId="0" animBg="1"/>
      <p:bldP spid="16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96103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4947568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088547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3971846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41385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6429337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82497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0006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9932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6765975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91044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15133" y="3967829"/>
            <a:ext cx="447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49176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21749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6494534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3169887" y="477068"/>
            <a:ext cx="1126692" cy="606548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7240679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7437857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578836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6567384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7037246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6462135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289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EB63-CECA-43A2-B08A-D46819728CD0}"/>
              </a:ext>
            </a:extLst>
          </p:cNvPr>
          <p:cNvPicPr>
            <a:picLocks noChangeAspect="1"/>
          </p:cNvPicPr>
          <p:nvPr/>
        </p:nvPicPr>
        <p:blipFill>
          <a:blip r:embed="rId14">
            <a:alphaModFix amt="85000"/>
          </a:blip>
          <a:stretch>
            <a:fillRect/>
          </a:stretch>
        </p:blipFill>
        <p:spPr>
          <a:xfrm>
            <a:off x="2325288" y="1240784"/>
            <a:ext cx="3949398" cy="317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21DEF2-41F8-437E-A346-B1E7DCAFEC4D}"/>
              </a:ext>
            </a:extLst>
          </p:cNvPr>
          <p:cNvCxnSpPr/>
          <p:nvPr/>
        </p:nvCxnSpPr>
        <p:spPr>
          <a:xfrm flipV="1">
            <a:off x="5847561" y="3110523"/>
            <a:ext cx="946692" cy="21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B4F61B-46D3-4F94-AB60-2A4DE17F284C}"/>
              </a:ext>
            </a:extLst>
          </p:cNvPr>
          <p:cNvSpPr/>
          <p:nvPr/>
        </p:nvSpPr>
        <p:spPr>
          <a:xfrm>
            <a:off x="6267938" y="2454031"/>
            <a:ext cx="547198" cy="324796"/>
          </a:xfrm>
          <a:custGeom>
            <a:avLst/>
            <a:gdLst>
              <a:gd name="connsiteX0" fmla="*/ 0 w 547198"/>
              <a:gd name="connsiteY0" fmla="*/ 0 h 324796"/>
              <a:gd name="connsiteX1" fmla="*/ 547077 w 547198"/>
              <a:gd name="connsiteY1" fmla="*/ 320431 h 324796"/>
              <a:gd name="connsiteX2" fmla="*/ 39077 w 547198"/>
              <a:gd name="connsiteY2" fmla="*/ 156307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198" h="324796">
                <a:moveTo>
                  <a:pt x="0" y="0"/>
                </a:moveTo>
                <a:cubicBezTo>
                  <a:pt x="270282" y="147190"/>
                  <a:pt x="540564" y="294380"/>
                  <a:pt x="547077" y="320431"/>
                </a:cubicBezTo>
                <a:cubicBezTo>
                  <a:pt x="553590" y="346482"/>
                  <a:pt x="296333" y="251394"/>
                  <a:pt x="39077" y="1563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0E9701-D335-47A2-8835-A6151D3DBFCA}"/>
              </a:ext>
            </a:extLst>
          </p:cNvPr>
          <p:cNvCxnSpPr/>
          <p:nvPr/>
        </p:nvCxnSpPr>
        <p:spPr>
          <a:xfrm>
            <a:off x="5345723" y="1799158"/>
            <a:ext cx="1469413" cy="86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F465D83-058D-46ED-BFF2-D2A37488BB24}"/>
              </a:ext>
            </a:extLst>
          </p:cNvPr>
          <p:cNvSpPr/>
          <p:nvPr/>
        </p:nvSpPr>
        <p:spPr>
          <a:xfrm>
            <a:off x="5589461" y="1062440"/>
            <a:ext cx="872674" cy="271296"/>
          </a:xfrm>
          <a:prstGeom prst="wedgeRectCallout">
            <a:avLst>
              <a:gd name="adj1" fmla="val -56106"/>
              <a:gd name="adj2" fmla="val 26367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connect to sidecar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010D470-61F7-4EDE-AF7D-B4CBE34295DE}"/>
              </a:ext>
            </a:extLst>
          </p:cNvPr>
          <p:cNvSpPr/>
          <p:nvPr/>
        </p:nvSpPr>
        <p:spPr>
          <a:xfrm>
            <a:off x="5392734" y="2728729"/>
            <a:ext cx="656148" cy="351027"/>
          </a:xfrm>
          <a:prstGeom prst="wedgeRectCallout">
            <a:avLst>
              <a:gd name="adj1" fmla="val 88376"/>
              <a:gd name="adj2" fmla="val -1173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retrieve state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1E5C0E9D-6FE4-4E54-AC3C-341208AB26BF}"/>
              </a:ext>
            </a:extLst>
          </p:cNvPr>
          <p:cNvSpPr/>
          <p:nvPr/>
        </p:nvSpPr>
        <p:spPr>
          <a:xfrm>
            <a:off x="5369650" y="3685139"/>
            <a:ext cx="656148" cy="351027"/>
          </a:xfrm>
          <a:prstGeom prst="wedgeRectCallout">
            <a:avLst>
              <a:gd name="adj1" fmla="val 50261"/>
              <a:gd name="adj2" fmla="val -15967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err="1">
                <a:solidFill>
                  <a:schemeClr val="bg1">
                    <a:lumMod val="50000"/>
                  </a:schemeClr>
                </a:solidFill>
              </a:rPr>
              <a:t>setstate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2" descr="See the source image">
            <a:extLst>
              <a:ext uri="{FF2B5EF4-FFF2-40B4-BE49-F238E27FC236}">
                <a16:creationId xmlns:a16="http://schemas.microsoft.com/office/drawing/2014/main" id="{C25F4FCA-6965-4665-BF94-3EF5C4ACE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673" y="4148659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2" descr="See the source image">
            <a:extLst>
              <a:ext uri="{FF2B5EF4-FFF2-40B4-BE49-F238E27FC236}">
                <a16:creationId xmlns:a16="http://schemas.microsoft.com/office/drawing/2014/main" id="{355F3261-3072-4DF0-8BFD-65CEFC2ABB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8601028" y="118635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22808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52" grpId="0" animBg="1"/>
      <p:bldP spid="5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D95801B-2FD4-4E36-AEE5-F615D1BC1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9" y="1890793"/>
            <a:ext cx="3262073" cy="1026709"/>
          </a:xfrm>
          <a:prstGeom prst="rect">
            <a:avLst/>
          </a:prstGeom>
        </p:spPr>
      </p:pic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1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Node application -</a:t>
            </a:r>
            <a:br>
              <a:rPr lang="en-US" dirty="0"/>
            </a:br>
            <a:r>
              <a:rPr lang="en-US" dirty="0"/>
              <a:t>switch to MySQL state store with configuration change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6429337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82497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0006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39932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6765975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91044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2015133" y="3967829"/>
            <a:ext cx="44794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49176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21749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6494534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3169887" y="477068"/>
            <a:ext cx="1126692" cy="6065483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7240679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7437857" y="1134314"/>
            <a:ext cx="3965026" cy="664844"/>
            <a:chOff x="6836292" y="686824"/>
            <a:chExt cx="5012268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012268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527360" cy="472629"/>
              <a:chOff x="10323071" y="956855"/>
              <a:chExt cx="527360" cy="472629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578836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endCxn id="83" idx="1"/>
          </p:cNvCxnSpPr>
          <p:nvPr/>
        </p:nvCxnSpPr>
        <p:spPr>
          <a:xfrm rot="5400000" flipH="1" flipV="1">
            <a:off x="6567384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7037246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6462135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58289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FEB63-CECA-43A2-B08A-D46819728CD0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85000"/>
          </a:blip>
          <a:stretch>
            <a:fillRect/>
          </a:stretch>
        </p:blipFill>
        <p:spPr>
          <a:xfrm>
            <a:off x="2325288" y="1240784"/>
            <a:ext cx="3949398" cy="31729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721DEF2-41F8-437E-A346-B1E7DCAFEC4D}"/>
              </a:ext>
            </a:extLst>
          </p:cNvPr>
          <p:cNvCxnSpPr/>
          <p:nvPr/>
        </p:nvCxnSpPr>
        <p:spPr>
          <a:xfrm flipV="1">
            <a:off x="5847561" y="3110523"/>
            <a:ext cx="946692" cy="2125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7B4F61B-46D3-4F94-AB60-2A4DE17F284C}"/>
              </a:ext>
            </a:extLst>
          </p:cNvPr>
          <p:cNvSpPr/>
          <p:nvPr/>
        </p:nvSpPr>
        <p:spPr>
          <a:xfrm>
            <a:off x="6267938" y="2454031"/>
            <a:ext cx="547198" cy="324796"/>
          </a:xfrm>
          <a:custGeom>
            <a:avLst/>
            <a:gdLst>
              <a:gd name="connsiteX0" fmla="*/ 0 w 547198"/>
              <a:gd name="connsiteY0" fmla="*/ 0 h 324796"/>
              <a:gd name="connsiteX1" fmla="*/ 547077 w 547198"/>
              <a:gd name="connsiteY1" fmla="*/ 320431 h 324796"/>
              <a:gd name="connsiteX2" fmla="*/ 39077 w 547198"/>
              <a:gd name="connsiteY2" fmla="*/ 156307 h 3247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47198" h="324796">
                <a:moveTo>
                  <a:pt x="0" y="0"/>
                </a:moveTo>
                <a:cubicBezTo>
                  <a:pt x="270282" y="147190"/>
                  <a:pt x="540564" y="294380"/>
                  <a:pt x="547077" y="320431"/>
                </a:cubicBezTo>
                <a:cubicBezTo>
                  <a:pt x="553590" y="346482"/>
                  <a:pt x="296333" y="251394"/>
                  <a:pt x="39077" y="15630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960E9701-D335-47A2-8835-A6151D3DBFCA}"/>
              </a:ext>
            </a:extLst>
          </p:cNvPr>
          <p:cNvCxnSpPr/>
          <p:nvPr/>
        </p:nvCxnSpPr>
        <p:spPr>
          <a:xfrm>
            <a:off x="5345723" y="1799158"/>
            <a:ext cx="1469413" cy="86758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2F465D83-058D-46ED-BFF2-D2A37488BB24}"/>
              </a:ext>
            </a:extLst>
          </p:cNvPr>
          <p:cNvSpPr/>
          <p:nvPr/>
        </p:nvSpPr>
        <p:spPr>
          <a:xfrm>
            <a:off x="5589461" y="1062440"/>
            <a:ext cx="872674" cy="271296"/>
          </a:xfrm>
          <a:prstGeom prst="wedgeRectCallout">
            <a:avLst>
              <a:gd name="adj1" fmla="val -56106"/>
              <a:gd name="adj2" fmla="val 263673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connect to sidecar</a:t>
            </a:r>
          </a:p>
        </p:txBody>
      </p:sp>
      <p:sp>
        <p:nvSpPr>
          <p:cNvPr id="52" name="Speech Bubble: Rectangle 51">
            <a:extLst>
              <a:ext uri="{FF2B5EF4-FFF2-40B4-BE49-F238E27FC236}">
                <a16:creationId xmlns:a16="http://schemas.microsoft.com/office/drawing/2014/main" id="{F010D470-61F7-4EDE-AF7D-B4CBE34295DE}"/>
              </a:ext>
            </a:extLst>
          </p:cNvPr>
          <p:cNvSpPr/>
          <p:nvPr/>
        </p:nvSpPr>
        <p:spPr>
          <a:xfrm>
            <a:off x="5392734" y="2728729"/>
            <a:ext cx="656148" cy="351027"/>
          </a:xfrm>
          <a:prstGeom prst="wedgeRectCallout">
            <a:avLst>
              <a:gd name="adj1" fmla="val 88376"/>
              <a:gd name="adj2" fmla="val -1173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retrieve state</a:t>
            </a:r>
          </a:p>
        </p:txBody>
      </p:sp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1E5C0E9D-6FE4-4E54-AC3C-341208AB26BF}"/>
              </a:ext>
            </a:extLst>
          </p:cNvPr>
          <p:cNvSpPr/>
          <p:nvPr/>
        </p:nvSpPr>
        <p:spPr>
          <a:xfrm>
            <a:off x="5369650" y="3685139"/>
            <a:ext cx="656148" cy="351027"/>
          </a:xfrm>
          <a:prstGeom prst="wedgeRectCallout">
            <a:avLst>
              <a:gd name="adj1" fmla="val 50261"/>
              <a:gd name="adj2" fmla="val -15967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 err="1">
                <a:solidFill>
                  <a:schemeClr val="bg1">
                    <a:lumMod val="50000"/>
                  </a:schemeClr>
                </a:solidFill>
              </a:rPr>
              <a:t>setstate</a:t>
            </a:r>
            <a:endParaRPr lang="en-US" sz="1050" i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4" name="Picture 2" descr="See the source image">
            <a:extLst>
              <a:ext uri="{FF2B5EF4-FFF2-40B4-BE49-F238E27FC236}">
                <a16:creationId xmlns:a16="http://schemas.microsoft.com/office/drawing/2014/main" id="{C25F4FCA-6965-4665-BF94-3EF5C4ACE4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97673" y="4148659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MySQL - Logos Download">
            <a:extLst>
              <a:ext uri="{FF2B5EF4-FFF2-40B4-BE49-F238E27FC236}">
                <a16:creationId xmlns:a16="http://schemas.microsoft.com/office/drawing/2014/main" id="{CB2E66E0-E143-40BE-B45C-AE912B653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5935" y="1134314"/>
            <a:ext cx="763478" cy="450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6" name="Picture 2" descr="MySQL - Logos Download">
            <a:extLst>
              <a:ext uri="{FF2B5EF4-FFF2-40B4-BE49-F238E27FC236}">
                <a16:creationId xmlns:a16="http://schemas.microsoft.com/office/drawing/2014/main" id="{906F4EB1-53D4-4944-89BC-0FFA7F6C09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48" y="4120737"/>
            <a:ext cx="345316" cy="20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940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6" grpId="0" animBg="1"/>
      <p:bldP spid="52" grpId="0" animBg="1"/>
      <p:bldP spid="5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Management with </a:t>
            </a:r>
            <a:r>
              <a:rPr lang="en-US" dirty="0" err="1"/>
              <a:t>Dapr</a:t>
            </a:r>
            <a:r>
              <a:rPr lang="en-US" dirty="0"/>
              <a:t> from </a:t>
            </a:r>
            <a:r>
              <a:rPr lang="en-US" i="1" dirty="0"/>
              <a:t>any</a:t>
            </a:r>
            <a:r>
              <a:rPr lang="en-US" dirty="0"/>
              <a:t> application</a:t>
            </a:r>
            <a:br>
              <a:rPr lang="en-US" dirty="0"/>
            </a:br>
            <a:r>
              <a:rPr lang="en-US" dirty="0"/>
              <a:t>- either through SDK or using HTTP or </a:t>
            </a:r>
            <a:r>
              <a:rPr lang="en-US" dirty="0" err="1"/>
              <a:t>gRPC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930496" y="2680275"/>
            <a:ext cx="1181847" cy="65108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/>
              <a:t>SDK for </a:t>
            </a:r>
            <a:r>
              <a:rPr lang="en-US" sz="1400" b="1" dirty="0" err="1"/>
              <a:t>Dapr</a:t>
            </a:r>
            <a:endParaRPr lang="en-US" sz="1400" b="1" dirty="0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State Store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961034" y="3998595"/>
            <a:ext cx="984244" cy="1690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set &amp; get state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771420" y="405176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551475" y="462177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075267" y="1851346"/>
            <a:ext cx="1105302" cy="3295536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0267E2B-9CF9-4F20-ABE0-FEA844C5B7CA}"/>
              </a:ext>
            </a:extLst>
          </p:cNvPr>
          <p:cNvGrpSpPr/>
          <p:nvPr/>
        </p:nvGrpSpPr>
        <p:grpSpPr>
          <a:xfrm>
            <a:off x="4947568" y="1134314"/>
            <a:ext cx="4196432" cy="664844"/>
            <a:chOff x="6836292" y="686824"/>
            <a:chExt cx="5304793" cy="859376"/>
          </a:xfrm>
        </p:grpSpPr>
        <p:sp>
          <p:nvSpPr>
            <p:cNvPr id="83" name="Rounded Rectangle 5">
              <a:extLst>
                <a:ext uri="{FF2B5EF4-FFF2-40B4-BE49-F238E27FC236}">
                  <a16:creationId xmlns:a16="http://schemas.microsoft.com/office/drawing/2014/main" id="{9FEC1133-5512-4825-9213-2FC9382A050F}"/>
                </a:ext>
              </a:extLst>
            </p:cNvPr>
            <p:cNvSpPr/>
            <p:nvPr/>
          </p:nvSpPr>
          <p:spPr bwMode="auto">
            <a:xfrm>
              <a:off x="6836292" y="686824"/>
              <a:ext cx="5304793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84" name="Group 83">
              <a:extLst>
                <a:ext uri="{FF2B5EF4-FFF2-40B4-BE49-F238E27FC236}">
                  <a16:creationId xmlns:a16="http://schemas.microsoft.com/office/drawing/2014/main" id="{03E91F9F-E550-42B8-9A17-BE1CAA07433D}"/>
                </a:ext>
              </a:extLst>
            </p:cNvPr>
            <p:cNvGrpSpPr/>
            <p:nvPr/>
          </p:nvGrpSpPr>
          <p:grpSpPr>
            <a:xfrm>
              <a:off x="9920964" y="826412"/>
              <a:ext cx="423691" cy="537918"/>
              <a:chOff x="11007913" y="891566"/>
              <a:chExt cx="423691" cy="537918"/>
            </a:xfrm>
          </p:grpSpPr>
          <p:pic>
            <p:nvPicPr>
              <p:cNvPr id="97" name="Picture 4">
                <a:extLst>
                  <a:ext uri="{FF2B5EF4-FFF2-40B4-BE49-F238E27FC236}">
                    <a16:creationId xmlns:a16="http://schemas.microsoft.com/office/drawing/2014/main" id="{D1247537-06E4-4989-9689-392CECD3D2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1061106" y="891566"/>
                <a:ext cx="317304" cy="36179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1AABE938-65F8-4580-92DD-BCCE863201F8}"/>
                  </a:ext>
                </a:extLst>
              </p:cNvPr>
              <p:cNvSpPr txBox="1"/>
              <p:nvPr/>
            </p:nvSpPr>
            <p:spPr>
              <a:xfrm>
                <a:off x="11007913" y="1310135"/>
                <a:ext cx="423691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Firebase</a:t>
                </a:r>
              </a:p>
            </p:txBody>
          </p:sp>
        </p:grpSp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89391419-049C-460D-BCBD-993EB726EBD8}"/>
                </a:ext>
              </a:extLst>
            </p:cNvPr>
            <p:cNvGrpSpPr/>
            <p:nvPr/>
          </p:nvGrpSpPr>
          <p:grpSpPr>
            <a:xfrm>
              <a:off x="11131053" y="896990"/>
              <a:ext cx="953666" cy="476593"/>
              <a:chOff x="10323071" y="956855"/>
              <a:chExt cx="953666" cy="476593"/>
            </a:xfrm>
          </p:grpSpPr>
          <p:pic>
            <p:nvPicPr>
              <p:cNvPr id="95" name="Picture 12" descr="Image result for Cassandra Logo">
                <a:extLst>
                  <a:ext uri="{FF2B5EF4-FFF2-40B4-BE49-F238E27FC236}">
                    <a16:creationId xmlns:a16="http://schemas.microsoft.com/office/drawing/2014/main" id="{7DD38CCA-8C08-4124-8D6A-97A22840B8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10410839" y="956855"/>
                <a:ext cx="351824" cy="2478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96" name="TextBox 95">
                <a:extLst>
                  <a:ext uri="{FF2B5EF4-FFF2-40B4-BE49-F238E27FC236}">
                    <a16:creationId xmlns:a16="http://schemas.microsoft.com/office/drawing/2014/main" id="{FAC4D4E8-2568-46FA-933B-74A867815C1B}"/>
                  </a:ext>
                </a:extLst>
              </p:cNvPr>
              <p:cNvSpPr txBox="1"/>
              <p:nvPr/>
            </p:nvSpPr>
            <p:spPr>
              <a:xfrm>
                <a:off x="10323071" y="1310135"/>
                <a:ext cx="527360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Cassandra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4B26547-0B7F-46FB-AE69-33F3500BBF5C}"/>
                  </a:ext>
                </a:extLst>
              </p:cNvPr>
              <p:cNvSpPr txBox="1"/>
              <p:nvPr/>
            </p:nvSpPr>
            <p:spPr>
              <a:xfrm>
                <a:off x="10952514" y="1314099"/>
                <a:ext cx="324223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MySQL</a:t>
                </a:r>
              </a:p>
            </p:txBody>
          </p:sp>
        </p:grpSp>
        <p:grpSp>
          <p:nvGrpSpPr>
            <p:cNvPr id="86" name="Group 85">
              <a:extLst>
                <a:ext uri="{FF2B5EF4-FFF2-40B4-BE49-F238E27FC236}">
                  <a16:creationId xmlns:a16="http://schemas.microsoft.com/office/drawing/2014/main" id="{A4B382C3-0E38-4994-8011-EFC86F442C02}"/>
                </a:ext>
              </a:extLst>
            </p:cNvPr>
            <p:cNvGrpSpPr/>
            <p:nvPr/>
          </p:nvGrpSpPr>
          <p:grpSpPr>
            <a:xfrm>
              <a:off x="10628977" y="894032"/>
              <a:ext cx="320745" cy="475586"/>
              <a:chOff x="9821876" y="953897"/>
              <a:chExt cx="320745" cy="475586"/>
            </a:xfrm>
          </p:grpSpPr>
          <p:pic>
            <p:nvPicPr>
              <p:cNvPr id="93" name="Picture 92">
                <a:extLst>
                  <a:ext uri="{FF2B5EF4-FFF2-40B4-BE49-F238E27FC236}">
                    <a16:creationId xmlns:a16="http://schemas.microsoft.com/office/drawing/2014/main" id="{81446B5E-62B3-4766-930C-792A3BC89F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D82BCF8F-58DD-49EF-B343-0265BE98EE23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6847621E-42DA-4EB3-B8B3-59FBEB9C9E0E}"/>
                </a:ext>
              </a:extLst>
            </p:cNvPr>
            <p:cNvGrpSpPr/>
            <p:nvPr/>
          </p:nvGrpSpPr>
          <p:grpSpPr>
            <a:xfrm>
              <a:off x="9177516" y="832837"/>
              <a:ext cx="549895" cy="591481"/>
              <a:chOff x="9160979" y="897678"/>
              <a:chExt cx="549895" cy="591481"/>
            </a:xfrm>
          </p:grpSpPr>
          <p:pic>
            <p:nvPicPr>
              <p:cNvPr id="91" name="Graphic 90">
                <a:extLst>
                  <a:ext uri="{FF2B5EF4-FFF2-40B4-BE49-F238E27FC236}">
                    <a16:creationId xmlns:a16="http://schemas.microsoft.com/office/drawing/2014/main" id="{FF85041B-D697-4962-8BC8-930804BC54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E3192AF7-851A-449F-A1C6-D8CE1D4EC0B0}"/>
                  </a:ext>
                </a:extLst>
              </p:cNvPr>
              <p:cNvSpPr txBox="1"/>
              <p:nvPr/>
            </p:nvSpPr>
            <p:spPr>
              <a:xfrm>
                <a:off x="9160979" y="1250460"/>
                <a:ext cx="549895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CosmosDB</a:t>
                </a:r>
              </a:p>
            </p:txBody>
          </p:sp>
        </p:grpSp>
        <p:grpSp>
          <p:nvGrpSpPr>
            <p:cNvPr id="88" name="Group 87">
              <a:extLst>
                <a:ext uri="{FF2B5EF4-FFF2-40B4-BE49-F238E27FC236}">
                  <a16:creationId xmlns:a16="http://schemas.microsoft.com/office/drawing/2014/main" id="{957C0F2B-92ED-452A-BBFA-CED49134A2E3}"/>
                </a:ext>
              </a:extLst>
            </p:cNvPr>
            <p:cNvGrpSpPr/>
            <p:nvPr/>
          </p:nvGrpSpPr>
          <p:grpSpPr>
            <a:xfrm>
              <a:off x="8507831" y="841797"/>
              <a:ext cx="556657" cy="588829"/>
              <a:chOff x="8492360" y="900329"/>
              <a:chExt cx="556657" cy="588829"/>
            </a:xfrm>
          </p:grpSpPr>
          <p:pic>
            <p:nvPicPr>
              <p:cNvPr id="89" name="Picture 114">
                <a:extLst>
                  <a:ext uri="{FF2B5EF4-FFF2-40B4-BE49-F238E27FC236}">
                    <a16:creationId xmlns:a16="http://schemas.microsoft.com/office/drawing/2014/main" id="{E3C5233A-49DA-47B7-AEEB-9464EDCA38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90" name="TextBox 89">
                <a:extLst>
                  <a:ext uri="{FF2B5EF4-FFF2-40B4-BE49-F238E27FC236}">
                    <a16:creationId xmlns:a16="http://schemas.microsoft.com/office/drawing/2014/main" id="{11FE06AA-A2F8-4CB8-9B29-E2BB7EC2895F}"/>
                  </a:ext>
                </a:extLst>
              </p:cNvPr>
              <p:cNvSpPr txBox="1"/>
              <p:nvPr/>
            </p:nvSpPr>
            <p:spPr>
              <a:xfrm>
                <a:off x="8492360" y="1250459"/>
                <a:ext cx="556657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</p:grpSp>
      <p:pic>
        <p:nvPicPr>
          <p:cNvPr id="46" name="Graphic 45">
            <a:extLst>
              <a:ext uri="{FF2B5EF4-FFF2-40B4-BE49-F238E27FC236}">
                <a16:creationId xmlns:a16="http://schemas.microsoft.com/office/drawing/2014/main" id="{1E7B11BE-7332-43D4-A230-A3D9695B45D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88547" y="1280047"/>
            <a:ext cx="236403" cy="378444"/>
          </a:xfrm>
          <a:prstGeom prst="rect">
            <a:avLst/>
          </a:prstGeom>
        </p:spPr>
      </p:pic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  <a:endCxn id="83" idx="1"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155" name="Rectangle: Rounded Corners 154">
            <a:extLst>
              <a:ext uri="{FF2B5EF4-FFF2-40B4-BE49-F238E27FC236}">
                <a16:creationId xmlns:a16="http://schemas.microsoft.com/office/drawing/2014/main" id="{7BE7FB6F-2FBA-4BD3-9408-02AA79287B70}"/>
              </a:ext>
            </a:extLst>
          </p:cNvPr>
          <p:cNvSpPr/>
          <p:nvPr/>
        </p:nvSpPr>
        <p:spPr>
          <a:xfrm>
            <a:off x="3971846" y="1642759"/>
            <a:ext cx="905934" cy="40905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state store interface</a:t>
            </a:r>
          </a:p>
        </p:txBody>
      </p: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42" name="Picture 4">
            <a:extLst>
              <a:ext uri="{FF2B5EF4-FFF2-40B4-BE49-F238E27FC236}">
                <a16:creationId xmlns:a16="http://schemas.microsoft.com/office/drawing/2014/main" id="{19302A2B-9A39-4E0F-8546-BFD90945D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59495" y="4179022"/>
            <a:ext cx="617111" cy="3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Graphic 43">
            <a:extLst>
              <a:ext uri="{FF2B5EF4-FFF2-40B4-BE49-F238E27FC236}">
                <a16:creationId xmlns:a16="http://schemas.microsoft.com/office/drawing/2014/main" id="{97323B87-C741-45B5-9307-2FDA83CF6EF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394057" y="3940989"/>
            <a:ext cx="452486" cy="195300"/>
          </a:xfrm>
          <a:prstGeom prst="rect">
            <a:avLst/>
          </a:prstGeom>
        </p:spPr>
      </p:pic>
      <p:pic>
        <p:nvPicPr>
          <p:cNvPr id="45" name="Picture 2">
            <a:extLst>
              <a:ext uri="{FF2B5EF4-FFF2-40B4-BE49-F238E27FC236}">
                <a16:creationId xmlns:a16="http://schemas.microsoft.com/office/drawing/2014/main" id="{2EB5BC4F-ECA6-4E19-B39A-D08CE5B96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72367" y="3631767"/>
            <a:ext cx="815461" cy="1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46" descr="A picture containing clipart&#10;&#10;Description automatically generated">
            <a:extLst>
              <a:ext uri="{FF2B5EF4-FFF2-40B4-BE49-F238E27FC236}">
                <a16:creationId xmlns:a16="http://schemas.microsoft.com/office/drawing/2014/main" id="{C13A51E6-D317-4EF7-9E34-ADBC9C760F92}"/>
              </a:ext>
            </a:extLst>
          </p:cNvPr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31228" y="3829391"/>
            <a:ext cx="790789" cy="369515"/>
          </a:xfrm>
          <a:prstGeom prst="rect">
            <a:avLst/>
          </a:prstGeom>
          <a:ln>
            <a:noFill/>
          </a:ln>
        </p:spPr>
      </p:pic>
      <p:pic>
        <p:nvPicPr>
          <p:cNvPr id="48" name="Picture 2" descr="Image result for c++ logo">
            <a:extLst>
              <a:ext uri="{FF2B5EF4-FFF2-40B4-BE49-F238E27FC236}">
                <a16:creationId xmlns:a16="http://schemas.microsoft.com/office/drawing/2014/main" id="{762416E7-11D8-46BB-BB97-CF30154EC7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39201" y="4549486"/>
            <a:ext cx="329842" cy="36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A036B844-0840-4D72-9E0D-38E6E6A076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8645" y="4235334"/>
            <a:ext cx="314152" cy="3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MySQL - Logos Download">
            <a:extLst>
              <a:ext uri="{FF2B5EF4-FFF2-40B4-BE49-F238E27FC236}">
                <a16:creationId xmlns:a16="http://schemas.microsoft.com/office/drawing/2014/main" id="{ABDCCB6E-DACB-49D5-8F26-A254A4B7FA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1234" y="1247275"/>
            <a:ext cx="372766" cy="220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4190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DA938C1-3652-4DA6-ADF9-FFF5D7337436}"/>
              </a:ext>
            </a:extLst>
          </p:cNvPr>
          <p:cNvCxnSpPr>
            <a:cxnSpLocks/>
          </p:cNvCxnSpPr>
          <p:nvPr/>
        </p:nvCxnSpPr>
        <p:spPr>
          <a:xfrm flipV="1">
            <a:off x="4824105" y="1481439"/>
            <a:ext cx="3163415" cy="5387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7A2F814-8A5F-4D1D-9630-6D87672B9772}"/>
              </a:ext>
            </a:extLst>
          </p:cNvPr>
          <p:cNvSpPr/>
          <p:nvPr/>
        </p:nvSpPr>
        <p:spPr>
          <a:xfrm>
            <a:off x="4819973" y="1557580"/>
            <a:ext cx="3278384" cy="581186"/>
          </a:xfrm>
          <a:custGeom>
            <a:avLst/>
            <a:gdLst>
              <a:gd name="connsiteX0" fmla="*/ 0 w 3278384"/>
              <a:gd name="connsiteY0" fmla="*/ 526942 h 581186"/>
              <a:gd name="connsiteX1" fmla="*/ 3277891 w 3278384"/>
              <a:gd name="connsiteY1" fmla="*/ 0 h 581186"/>
              <a:gd name="connsiteX2" fmla="*/ 193729 w 3278384"/>
              <a:gd name="connsiteY2" fmla="*/ 581186 h 581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278384" h="581186">
                <a:moveTo>
                  <a:pt x="0" y="526942"/>
                </a:moveTo>
                <a:lnTo>
                  <a:pt x="3277891" y="0"/>
                </a:lnTo>
                <a:cubicBezTo>
                  <a:pt x="3310179" y="9041"/>
                  <a:pt x="1751954" y="295113"/>
                  <a:pt x="193729" y="58118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362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72" grpId="0"/>
      <p:bldP spid="8" grpId="0" animBg="1"/>
      <p:bldP spid="75" grpId="0" animBg="1"/>
      <p:bldP spid="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A1830-69B1-4DC3-9FB3-7446B783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3B1C99-975A-45EE-9F87-D9F0D28B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8FA90-85A0-49B2-AC96-FC5647DE1D3D}"/>
              </a:ext>
            </a:extLst>
          </p:cNvPr>
          <p:cNvSpPr txBox="1"/>
          <p:nvPr/>
        </p:nvSpPr>
        <p:spPr>
          <a:xfrm>
            <a:off x="702060" y="812826"/>
            <a:ext cx="6711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curl http://localhost:3500/v1.0/state/statestore/name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!!Sidecar">
            <a:extLst>
              <a:ext uri="{FF2B5EF4-FFF2-40B4-BE49-F238E27FC236}">
                <a16:creationId xmlns:a16="http://schemas.microsoft.com/office/drawing/2014/main" id="{135AA697-32A3-47CE-8F49-A34FF731CED0}"/>
              </a:ext>
            </a:extLst>
          </p:cNvPr>
          <p:cNvGrpSpPr/>
          <p:nvPr/>
        </p:nvGrpSpPr>
        <p:grpSpPr>
          <a:xfrm>
            <a:off x="4388137" y="2016482"/>
            <a:ext cx="1186830" cy="1389573"/>
            <a:chOff x="8298598" y="2543027"/>
            <a:chExt cx="1186830" cy="138957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767641-6D29-4DB7-9003-1637996A820C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49949E-646F-4152-B2C2-28BF318BEBF7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11">
              <a:extLst>
                <a:ext uri="{FF2B5EF4-FFF2-40B4-BE49-F238E27FC236}">
                  <a16:creationId xmlns:a16="http://schemas.microsoft.com/office/drawing/2014/main" id="{7CB2ED5D-8AEB-4C0B-BBEB-18BF7B0E11B4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96B63F6-F7AE-4F39-B558-4F6BBCAD2B4B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F592F32-1DCA-45E9-ACBF-19668DAF0720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B27E4BE-FB71-4FC2-B46E-F259F851188D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8A70AA1-F3C2-433F-A9EE-4BF08DE0E88E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8335D4-C6AD-45FF-A480-D1CF907CA635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DE839AD-8138-4C32-B15E-A16034942FE7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539254E-9795-4711-BAB8-7E60A7AAE5EA}"/>
              </a:ext>
            </a:extLst>
          </p:cNvPr>
          <p:cNvSpPr/>
          <p:nvPr/>
        </p:nvSpPr>
        <p:spPr>
          <a:xfrm>
            <a:off x="720000" y="2578167"/>
            <a:ext cx="3668138" cy="2769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6BF216C-A11F-41D6-9847-EEECDE1C3C20}"/>
              </a:ext>
            </a:extLst>
          </p:cNvPr>
          <p:cNvSpPr/>
          <p:nvPr/>
        </p:nvSpPr>
        <p:spPr>
          <a:xfrm>
            <a:off x="3553560" y="2180982"/>
            <a:ext cx="791999" cy="138499"/>
          </a:xfrm>
          <a:prstGeom prst="wedgeRectCallout">
            <a:avLst>
              <a:gd name="adj1" fmla="val 54273"/>
              <a:gd name="adj2" fmla="val 31209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port 3500</a:t>
            </a:r>
          </a:p>
        </p:txBody>
      </p:sp>
      <p:sp>
        <p:nvSpPr>
          <p:cNvPr id="41" name="Wave 40">
            <a:extLst>
              <a:ext uri="{FF2B5EF4-FFF2-40B4-BE49-F238E27FC236}">
                <a16:creationId xmlns:a16="http://schemas.microsoft.com/office/drawing/2014/main" id="{5CCB6580-6400-45F4-9736-EC0867904DE7}"/>
              </a:ext>
            </a:extLst>
          </p:cNvPr>
          <p:cNvSpPr/>
          <p:nvPr/>
        </p:nvSpPr>
        <p:spPr>
          <a:xfrm>
            <a:off x="5214116" y="1885875"/>
            <a:ext cx="844486" cy="373464"/>
          </a:xfrm>
          <a:prstGeom prst="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myapp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13A197-8723-4E61-BD5A-FE22448872F8}"/>
              </a:ext>
            </a:extLst>
          </p:cNvPr>
          <p:cNvSpPr/>
          <p:nvPr/>
        </p:nvSpPr>
        <p:spPr>
          <a:xfrm>
            <a:off x="5757477" y="3353214"/>
            <a:ext cx="654065" cy="7687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06DA8-DE8B-4943-9943-BDB1A9D19AAF}"/>
              </a:ext>
            </a:extLst>
          </p:cNvPr>
          <p:cNvSpPr txBox="1"/>
          <p:nvPr/>
        </p:nvSpPr>
        <p:spPr>
          <a:xfrm>
            <a:off x="5345872" y="4161640"/>
            <a:ext cx="150842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default-</a:t>
            </a:r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19A2664-C212-491D-8AF8-60F5FDBB0CC3}"/>
              </a:ext>
            </a:extLst>
          </p:cNvPr>
          <p:cNvSpPr/>
          <p:nvPr/>
        </p:nvSpPr>
        <p:spPr>
          <a:xfrm>
            <a:off x="5263376" y="3230267"/>
            <a:ext cx="483220" cy="500481"/>
          </a:xfrm>
          <a:custGeom>
            <a:avLst/>
            <a:gdLst>
              <a:gd name="connsiteX0" fmla="*/ 0 w 483220"/>
              <a:gd name="connsiteY0" fmla="*/ 0 h 548934"/>
              <a:gd name="connsiteX1" fmla="*/ 156117 w 483220"/>
              <a:gd name="connsiteY1" fmla="*/ 230458 h 548934"/>
              <a:gd name="connsiteX2" fmla="*/ 22302 w 483220"/>
              <a:gd name="connsiteY2" fmla="*/ 542692 h 548934"/>
              <a:gd name="connsiteX3" fmla="*/ 483220 w 483220"/>
              <a:gd name="connsiteY3" fmla="*/ 408878 h 54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220" h="548934">
                <a:moveTo>
                  <a:pt x="0" y="0"/>
                </a:moveTo>
                <a:cubicBezTo>
                  <a:pt x="76200" y="70004"/>
                  <a:pt x="152400" y="140009"/>
                  <a:pt x="156117" y="230458"/>
                </a:cubicBezTo>
                <a:cubicBezTo>
                  <a:pt x="159834" y="320907"/>
                  <a:pt x="-32215" y="512955"/>
                  <a:pt x="22302" y="542692"/>
                </a:cubicBezTo>
                <a:cubicBezTo>
                  <a:pt x="76819" y="572429"/>
                  <a:pt x="280019" y="490653"/>
                  <a:pt x="483220" y="408878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1E279988-4ECD-499E-A524-15AC20EEC8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3550" y="3777621"/>
            <a:ext cx="361918" cy="261623"/>
          </a:xfrm>
          <a:prstGeom prst="rect">
            <a:avLst/>
          </a:prstGeom>
        </p:spPr>
      </p:pic>
      <p:pic>
        <p:nvPicPr>
          <p:cNvPr id="46" name="Graphic 27">
            <a:extLst>
              <a:ext uri="{FF2B5EF4-FFF2-40B4-BE49-F238E27FC236}">
                <a16:creationId xmlns:a16="http://schemas.microsoft.com/office/drawing/2014/main" id="{2F6A9BCD-A114-4617-A37B-3944AD862F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1" b="3041"/>
          <a:stretch/>
        </p:blipFill>
        <p:spPr>
          <a:xfrm>
            <a:off x="5947080" y="3412283"/>
            <a:ext cx="306009" cy="24061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DD3E8C6-0B0C-4C07-B90B-3D4B1EBBC09E}"/>
              </a:ext>
            </a:extLst>
          </p:cNvPr>
          <p:cNvSpPr txBox="1"/>
          <p:nvPr/>
        </p:nvSpPr>
        <p:spPr>
          <a:xfrm>
            <a:off x="5989476" y="3652898"/>
            <a:ext cx="221215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75" dirty="0">
                <a:solidFill>
                  <a:srgbClr val="202192"/>
                </a:solidFill>
                <a:latin typeface="+mj-lt"/>
              </a:rPr>
              <a:t>Redis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E5F61C-1009-40D8-8E28-2D9C9382C9CE}"/>
              </a:ext>
            </a:extLst>
          </p:cNvPr>
          <p:cNvGrpSpPr/>
          <p:nvPr/>
        </p:nvGrpSpPr>
        <p:grpSpPr>
          <a:xfrm>
            <a:off x="7285551" y="2571750"/>
            <a:ext cx="1767272" cy="2271078"/>
            <a:chOff x="7845445" y="2548301"/>
            <a:chExt cx="2356362" cy="302810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1F529D6-E183-427E-AB9F-9171911F758B}"/>
                </a:ext>
              </a:extLst>
            </p:cNvPr>
            <p:cNvSpPr/>
            <p:nvPr/>
          </p:nvSpPr>
          <p:spPr bwMode="auto">
            <a:xfrm>
              <a:off x="7845445" y="2548301"/>
              <a:ext cx="2356362" cy="302810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1923002-52AA-413A-888C-B71AD88521BE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5F2094-A3E9-4193-9A5D-97B76E6AFFB2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227DFFD-43BB-47BA-855F-1F4BBCE7E629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48F1B6EE-3361-448A-961E-EA88A59F30EE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63" name="Graphic 62">
                    <a:extLst>
                      <a:ext uri="{FF2B5EF4-FFF2-40B4-BE49-F238E27FC236}">
                        <a16:creationId xmlns:a16="http://schemas.microsoft.com/office/drawing/2014/main" id="{D2952328-35EF-42C5-BC7E-5B01621FBF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64" name="Graphic 19">
                    <a:extLst>
                      <a:ext uri="{FF2B5EF4-FFF2-40B4-BE49-F238E27FC236}">
                        <a16:creationId xmlns:a16="http://schemas.microsoft.com/office/drawing/2014/main" id="{528BD0F8-6241-4ED7-9293-68802B6CE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28325E5-FB20-4C2B-83F4-90B652A7DEC1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9C91E5-5011-428C-86C8-B166D538E9BF}"/>
                </a:ext>
              </a:extLst>
            </p:cNvPr>
            <p:cNvGrpSpPr/>
            <p:nvPr/>
          </p:nvGrpSpPr>
          <p:grpSpPr>
            <a:xfrm>
              <a:off x="8251678" y="4512769"/>
              <a:ext cx="1881711" cy="835760"/>
              <a:chOff x="7082977" y="3638673"/>
              <a:chExt cx="1881711" cy="83576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70FCC8-126F-42DC-8FF6-BFD3EC8E2F64}"/>
                  </a:ext>
                </a:extLst>
              </p:cNvPr>
              <p:cNvSpPr txBox="1"/>
              <p:nvPr/>
            </p:nvSpPr>
            <p:spPr>
              <a:xfrm>
                <a:off x="7874398" y="3801464"/>
                <a:ext cx="1090290" cy="553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  <a:p>
                <a:r>
                  <a:rPr lang="en-US" sz="900" dirty="0" err="1">
                    <a:solidFill>
                      <a:srgbClr val="202192"/>
                    </a:solidFill>
                    <a:latin typeface="+mj-lt"/>
                  </a:rPr>
                  <a:t>pubsub</a:t>
                </a:r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 broker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AC49B1E-C216-4193-A4F9-2D6F056313C4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A09CACD-08CA-451B-8C86-7E96F5496E88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3E3C4DB7-C4F0-4392-A8CA-E11F65F2E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58" name="Graphic 27">
                    <a:extLst>
                      <a:ext uri="{FF2B5EF4-FFF2-40B4-BE49-F238E27FC236}">
                        <a16:creationId xmlns:a16="http://schemas.microsoft.com/office/drawing/2014/main" id="{70341673-69B2-4818-B7A2-457125BCE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073770B-DE5C-4EEE-B2F0-FA8314BDD843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52" name="Picture 2" descr="See the source image">
              <a:extLst>
                <a:ext uri="{FF2B5EF4-FFF2-40B4-BE49-F238E27FC236}">
                  <a16:creationId xmlns:a16="http://schemas.microsoft.com/office/drawing/2014/main" id="{A0EE68AA-DD91-4059-A810-67D1AC3F9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582" y="2629451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Wave 65">
            <a:extLst>
              <a:ext uri="{FF2B5EF4-FFF2-40B4-BE49-F238E27FC236}">
                <a16:creationId xmlns:a16="http://schemas.microsoft.com/office/drawing/2014/main" id="{5DB5F6A9-6DDA-4B3E-9B43-AFEC65D5ED21}"/>
              </a:ext>
            </a:extLst>
          </p:cNvPr>
          <p:cNvSpPr/>
          <p:nvPr/>
        </p:nvSpPr>
        <p:spPr>
          <a:xfrm>
            <a:off x="6269436" y="3212508"/>
            <a:ext cx="783094" cy="253916"/>
          </a:xfrm>
          <a:prstGeom prst="wav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statestore</a:t>
            </a:r>
            <a:endParaRPr lang="en-US" sz="1050" dirty="0"/>
          </a:p>
        </p:txBody>
      </p:sp>
      <p:sp>
        <p:nvSpPr>
          <p:cNvPr id="67" name="Wave 66">
            <a:extLst>
              <a:ext uri="{FF2B5EF4-FFF2-40B4-BE49-F238E27FC236}">
                <a16:creationId xmlns:a16="http://schemas.microsoft.com/office/drawing/2014/main" id="{3472D796-881F-41D6-99F3-2E535E4080E2}"/>
              </a:ext>
            </a:extLst>
          </p:cNvPr>
          <p:cNvSpPr/>
          <p:nvPr/>
        </p:nvSpPr>
        <p:spPr>
          <a:xfrm>
            <a:off x="6262099" y="3498098"/>
            <a:ext cx="654065" cy="253916"/>
          </a:xfrm>
          <a:prstGeom prst="wav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pubsub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03089A-6C8B-45C6-B922-383E9B0EB21A}"/>
              </a:ext>
            </a:extLst>
          </p:cNvPr>
          <p:cNvSpPr txBox="1"/>
          <p:nvPr/>
        </p:nvSpPr>
        <p:spPr>
          <a:xfrm>
            <a:off x="720000" y="2420951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F02C3-DB3E-4E01-9C57-1208423EE38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4387051" y="2158782"/>
            <a:ext cx="485810" cy="947662"/>
          </a:xfrm>
          <a:prstGeom prst="rect">
            <a:avLst/>
          </a:prstGeom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C6F79757-4AEC-4561-B7A1-5DC944856696}"/>
              </a:ext>
            </a:extLst>
          </p:cNvPr>
          <p:cNvSpPr/>
          <p:nvPr/>
        </p:nvSpPr>
        <p:spPr>
          <a:xfrm flipV="1">
            <a:off x="4374364" y="2180981"/>
            <a:ext cx="498497" cy="190617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DD941EEB-6D41-4A74-AC44-2C90551603B1}"/>
              </a:ext>
            </a:extLst>
          </p:cNvPr>
          <p:cNvSpPr/>
          <p:nvPr/>
        </p:nvSpPr>
        <p:spPr>
          <a:xfrm flipV="1">
            <a:off x="670160" y="2393045"/>
            <a:ext cx="485811" cy="2535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EEE0379C-5F77-44FC-B45D-BB5F15F6BDC0}"/>
              </a:ext>
            </a:extLst>
          </p:cNvPr>
          <p:cNvSpPr/>
          <p:nvPr/>
        </p:nvSpPr>
        <p:spPr>
          <a:xfrm flipV="1">
            <a:off x="6129318" y="3198360"/>
            <a:ext cx="967848" cy="299738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11D1D9A1-187A-4434-A66E-034A66DFDBA9}"/>
              </a:ext>
            </a:extLst>
          </p:cNvPr>
          <p:cNvSpPr/>
          <p:nvPr/>
        </p:nvSpPr>
        <p:spPr>
          <a:xfrm flipV="1">
            <a:off x="7520580" y="4006021"/>
            <a:ext cx="1480929" cy="6658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FC029168-524A-4F21-AE54-66C1211671DD}"/>
              </a:ext>
            </a:extLst>
          </p:cNvPr>
          <p:cNvSpPr/>
          <p:nvPr/>
        </p:nvSpPr>
        <p:spPr>
          <a:xfrm>
            <a:off x="7767051" y="4121234"/>
            <a:ext cx="296895" cy="191825"/>
          </a:xfrm>
          <a:prstGeom prst="cube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" dirty="0"/>
              <a:t>key: name</a:t>
            </a:r>
          </a:p>
          <a:p>
            <a:pPr algn="ctr"/>
            <a:r>
              <a:rPr lang="en-US" sz="100" dirty="0"/>
              <a:t>value: Bruce Wayne</a:t>
            </a: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AB443CC7-C00C-49FC-A43E-C1D6370B0D3A}"/>
              </a:ext>
            </a:extLst>
          </p:cNvPr>
          <p:cNvSpPr/>
          <p:nvPr/>
        </p:nvSpPr>
        <p:spPr>
          <a:xfrm flipV="1">
            <a:off x="1222483" y="822431"/>
            <a:ext cx="78494" cy="2535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3FEEA130-83C6-41B9-A355-717505DAD73D}"/>
              </a:ext>
            </a:extLst>
          </p:cNvPr>
          <p:cNvSpPr/>
          <p:nvPr/>
        </p:nvSpPr>
        <p:spPr>
          <a:xfrm flipV="1">
            <a:off x="2214942" y="822431"/>
            <a:ext cx="1762326" cy="25357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4708A97-5712-4893-9F69-AF6C8F1DF467}"/>
              </a:ext>
            </a:extLst>
          </p:cNvPr>
          <p:cNvSpPr/>
          <p:nvPr/>
        </p:nvSpPr>
        <p:spPr>
          <a:xfrm flipV="1">
            <a:off x="3464312" y="2149503"/>
            <a:ext cx="895650" cy="80749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397D6C15-5EF2-4290-BCE1-C72FFE7F33EC}"/>
              </a:ext>
            </a:extLst>
          </p:cNvPr>
          <p:cNvSpPr/>
          <p:nvPr/>
        </p:nvSpPr>
        <p:spPr>
          <a:xfrm flipV="1">
            <a:off x="4073503" y="822431"/>
            <a:ext cx="1354915" cy="2568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87DF39-A175-45BE-8188-121707410495}"/>
              </a:ext>
            </a:extLst>
          </p:cNvPr>
          <p:cNvSpPr/>
          <p:nvPr/>
        </p:nvSpPr>
        <p:spPr>
          <a:xfrm flipV="1">
            <a:off x="5466729" y="822431"/>
            <a:ext cx="1297934" cy="2568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743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2" grpId="0" animBg="1"/>
      <p:bldP spid="65" grpId="0" animBg="1"/>
      <p:bldP spid="74" grpId="0" animBg="1"/>
      <p:bldP spid="75" grpId="0" animBg="1"/>
      <p:bldP spid="68" grpId="0" animBg="1"/>
      <p:bldP spid="69" grpId="0" animBg="1"/>
      <p:bldP spid="70" grpId="0" animBg="1"/>
      <p:bldP spid="71" grpId="0" animBg="1"/>
      <p:bldP spid="7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542352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50038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4970931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8572591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8962C4-4E25-4CBD-BEDC-37F0FFAEFCE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2957" y="3968684"/>
            <a:ext cx="883090" cy="8925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99957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CC3589A-EFFA-4473-84B3-2B5B5BD3674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9822" y="1523582"/>
            <a:ext cx="3965025" cy="10918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1E066950-C4F1-4D14-B167-A24938D509B6}"/>
              </a:ext>
            </a:extLst>
          </p:cNvPr>
          <p:cNvCxnSpPr>
            <a:cxnSpLocks/>
          </p:cNvCxnSpPr>
          <p:nvPr/>
        </p:nvCxnSpPr>
        <p:spPr>
          <a:xfrm>
            <a:off x="3360615" y="2571750"/>
            <a:ext cx="915071" cy="210527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2912890" y="2779659"/>
            <a:ext cx="757191" cy="351027"/>
          </a:xfrm>
          <a:prstGeom prst="wedgeRectCallout">
            <a:avLst>
              <a:gd name="adj1" fmla="val 36843"/>
              <a:gd name="adj2" fmla="val -99557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publish message</a:t>
            </a: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D0A440C-EFEE-41EF-8E54-A664B781754E}"/>
              </a:ext>
            </a:extLst>
          </p:cNvPr>
          <p:cNvSpPr/>
          <p:nvPr/>
        </p:nvSpPr>
        <p:spPr>
          <a:xfrm>
            <a:off x="7915499" y="922215"/>
            <a:ext cx="350029" cy="342317"/>
          </a:xfrm>
          <a:prstGeom prst="down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2EB6D995-4544-41DF-B684-291C2173A966}"/>
              </a:ext>
            </a:extLst>
          </p:cNvPr>
          <p:cNvSpPr/>
          <p:nvPr/>
        </p:nvSpPr>
        <p:spPr>
          <a:xfrm>
            <a:off x="4298448" y="882096"/>
            <a:ext cx="3681060" cy="1798581"/>
          </a:xfrm>
          <a:custGeom>
            <a:avLst/>
            <a:gdLst>
              <a:gd name="connsiteX0" fmla="*/ 281367 w 3681060"/>
              <a:gd name="connsiteY0" fmla="*/ 1798581 h 1798581"/>
              <a:gd name="connsiteX1" fmla="*/ 132875 w 3681060"/>
              <a:gd name="connsiteY1" fmla="*/ 1290581 h 1798581"/>
              <a:gd name="connsiteX2" fmla="*/ 117244 w 3681060"/>
              <a:gd name="connsiteY2" fmla="*/ 540304 h 1798581"/>
              <a:gd name="connsiteX3" fmla="*/ 1688137 w 3681060"/>
              <a:gd name="connsiteY3" fmla="*/ 1042 h 1798581"/>
              <a:gd name="connsiteX4" fmla="*/ 3681060 w 3681060"/>
              <a:gd name="connsiteY4" fmla="*/ 430889 h 1798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81060" h="1798581">
                <a:moveTo>
                  <a:pt x="281367" y="1798581"/>
                </a:moveTo>
                <a:cubicBezTo>
                  <a:pt x="220798" y="1649437"/>
                  <a:pt x="160229" y="1500294"/>
                  <a:pt x="132875" y="1290581"/>
                </a:cubicBezTo>
                <a:cubicBezTo>
                  <a:pt x="105521" y="1080868"/>
                  <a:pt x="-141966" y="755227"/>
                  <a:pt x="117244" y="540304"/>
                </a:cubicBezTo>
                <a:cubicBezTo>
                  <a:pt x="376454" y="325381"/>
                  <a:pt x="1094168" y="19278"/>
                  <a:pt x="1688137" y="1042"/>
                </a:cubicBezTo>
                <a:cubicBezTo>
                  <a:pt x="2282106" y="-17194"/>
                  <a:pt x="2981583" y="206847"/>
                  <a:pt x="3681060" y="430889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0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4" grpId="0" animBg="1"/>
      <p:bldP spid="15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291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2407233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343747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118841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7828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2743871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</a:t>
            </a:r>
          </a:p>
          <a:p>
            <a:pPr algn="ctr"/>
            <a:r>
              <a:rPr lang="en-US" sz="1200" dirty="0"/>
              <a:t>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1323076" y="4048259"/>
            <a:ext cx="11493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1533908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0537" y="4073155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-263726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2472430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918223" y="2247507"/>
            <a:ext cx="1126692" cy="252460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3218575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545280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3015142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36185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grpSp>
        <p:nvGrpSpPr>
          <p:cNvPr id="42" name="Group 41">
            <a:extLst>
              <a:ext uri="{FF2B5EF4-FFF2-40B4-BE49-F238E27FC236}">
                <a16:creationId xmlns:a16="http://schemas.microsoft.com/office/drawing/2014/main" id="{ED196069-2DC7-4B46-8D94-C02B29DABE8C}"/>
              </a:ext>
            </a:extLst>
          </p:cNvPr>
          <p:cNvGrpSpPr/>
          <p:nvPr/>
        </p:nvGrpSpPr>
        <p:grpSpPr>
          <a:xfrm>
            <a:off x="3439116" y="1118754"/>
            <a:ext cx="3965025" cy="664844"/>
            <a:chOff x="6836292" y="1889788"/>
            <a:chExt cx="5012267" cy="859376"/>
          </a:xfrm>
        </p:grpSpPr>
        <p:sp>
          <p:nvSpPr>
            <p:cNvPr id="44" name="Rounded Rectangle 5">
              <a:extLst>
                <a:ext uri="{FF2B5EF4-FFF2-40B4-BE49-F238E27FC236}">
                  <a16:creationId xmlns:a16="http://schemas.microsoft.com/office/drawing/2014/main" id="{3851D87F-0206-4679-97B4-18DC0883E336}"/>
                </a:ext>
              </a:extLst>
            </p:cNvPr>
            <p:cNvSpPr/>
            <p:nvPr/>
          </p:nvSpPr>
          <p:spPr bwMode="auto">
            <a:xfrm>
              <a:off x="6836292" y="1889788"/>
              <a:ext cx="5012267" cy="85937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200" b="0" i="0" u="none" strike="noStrike" kern="1200" cap="none" spc="0" normalizeH="0" baseline="0" noProof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PubSub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20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endParaRP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87BFAC3-505B-4995-876B-4A3C282DED5E}"/>
                </a:ext>
              </a:extLst>
            </p:cNvPr>
            <p:cNvGrpSpPr/>
            <p:nvPr/>
          </p:nvGrpSpPr>
          <p:grpSpPr>
            <a:xfrm>
              <a:off x="10628977" y="2085619"/>
              <a:ext cx="320745" cy="475586"/>
              <a:chOff x="9821876" y="953897"/>
              <a:chExt cx="320745" cy="475586"/>
            </a:xfrm>
          </p:grpSpPr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5783078E-84DE-4B41-A662-7D94171034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09465FE-6F4E-4AA2-B372-F4AB9E41FDD5}"/>
                  </a:ext>
                </a:extLst>
              </p:cNvPr>
              <p:cNvSpPr txBox="1"/>
              <p:nvPr/>
            </p:nvSpPr>
            <p:spPr>
              <a:xfrm>
                <a:off x="9842522" y="1310134"/>
                <a:ext cx="279455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B8AEFEE8-D035-4B13-BBFA-67329350BC11}"/>
                </a:ext>
              </a:extLst>
            </p:cNvPr>
            <p:cNvGrpSpPr/>
            <p:nvPr/>
          </p:nvGrpSpPr>
          <p:grpSpPr>
            <a:xfrm>
              <a:off x="8619944" y="2036350"/>
              <a:ext cx="332433" cy="588829"/>
              <a:chOff x="8604473" y="900329"/>
              <a:chExt cx="332433" cy="588829"/>
            </a:xfrm>
          </p:grpSpPr>
          <p:pic>
            <p:nvPicPr>
              <p:cNvPr id="57" name="Picture 114">
                <a:extLst>
                  <a:ext uri="{FF2B5EF4-FFF2-40B4-BE49-F238E27FC236}">
                    <a16:creationId xmlns:a16="http://schemas.microsoft.com/office/drawing/2014/main" id="{FA5162F3-1257-4496-B22E-B110D502E7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4C7A25B2-8986-4A39-9B08-AFF9F426AD87}"/>
                  </a:ext>
                </a:extLst>
              </p:cNvPr>
              <p:cNvSpPr txBox="1"/>
              <p:nvPr/>
            </p:nvSpPr>
            <p:spPr>
              <a:xfrm>
                <a:off x="8647865" y="1250459"/>
                <a:ext cx="245649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SQS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3F40371-49A8-4D92-B294-78E817B1DBCE}"/>
                </a:ext>
              </a:extLst>
            </p:cNvPr>
            <p:cNvGrpSpPr/>
            <p:nvPr/>
          </p:nvGrpSpPr>
          <p:grpSpPr>
            <a:xfrm>
              <a:off x="9162869" y="2028943"/>
              <a:ext cx="579192" cy="591481"/>
              <a:chOff x="9146333" y="897678"/>
              <a:chExt cx="579192" cy="591481"/>
            </a:xfrm>
          </p:grpSpPr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69E9E5F9-94F6-4AB7-8948-C1CCC4BFCE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rcRect/>
              <a:stretch/>
            </p:blipFill>
            <p:spPr>
              <a:xfrm>
                <a:off x="9270832" y="897678"/>
                <a:ext cx="330190" cy="330190"/>
              </a:xfrm>
              <a:prstGeom prst="rect">
                <a:avLst/>
              </a:prstGeom>
            </p:spPr>
          </p:pic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1FFBF44-10CB-43E4-92D5-6F00242EB651}"/>
                  </a:ext>
                </a:extLst>
              </p:cNvPr>
              <p:cNvSpPr txBox="1"/>
              <p:nvPr/>
            </p:nvSpPr>
            <p:spPr>
              <a:xfrm>
                <a:off x="9146333" y="1250460"/>
                <a:ext cx="579192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Azure 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Service Bus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93C4E69D-26DA-4A28-A935-E61DF88DEA7B}"/>
                </a:ext>
              </a:extLst>
            </p:cNvPr>
            <p:cNvGrpSpPr/>
            <p:nvPr/>
          </p:nvGrpSpPr>
          <p:grpSpPr>
            <a:xfrm>
              <a:off x="11150209" y="2090063"/>
              <a:ext cx="489047" cy="475586"/>
              <a:chOff x="9737725" y="953897"/>
              <a:chExt cx="489047" cy="475586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459BBD63-68D9-41F3-A665-442D428CF8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D9C84A94-4BBA-471F-B76B-3A8814FFEC6C}"/>
                  </a:ext>
                </a:extLst>
              </p:cNvPr>
              <p:cNvSpPr txBox="1"/>
              <p:nvPr/>
            </p:nvSpPr>
            <p:spPr>
              <a:xfrm>
                <a:off x="9737725" y="1310134"/>
                <a:ext cx="489047" cy="11934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5B07A77-E902-4FD1-B134-4FEAF319BF77}"/>
                </a:ext>
              </a:extLst>
            </p:cNvPr>
            <p:cNvGrpSpPr/>
            <p:nvPr/>
          </p:nvGrpSpPr>
          <p:grpSpPr>
            <a:xfrm>
              <a:off x="9911570" y="1970590"/>
              <a:ext cx="442479" cy="654590"/>
              <a:chOff x="11147028" y="3239662"/>
              <a:chExt cx="442479" cy="654590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DC35C2E-F1B7-4D36-8737-89499E1AAF3B}"/>
                  </a:ext>
                </a:extLst>
              </p:cNvPr>
              <p:cNvSpPr txBox="1"/>
              <p:nvPr/>
            </p:nvSpPr>
            <p:spPr>
              <a:xfrm>
                <a:off x="11159802" y="3655553"/>
                <a:ext cx="416928" cy="238699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GCP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6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Pub/Sub</a:t>
                </a:r>
              </a:p>
            </p:txBody>
          </p:sp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295F192F-5C63-4C32-B0D3-6547B2ADB0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147028" y="3239662"/>
                <a:ext cx="442479" cy="442479"/>
              </a:xfrm>
              <a:prstGeom prst="rect">
                <a:avLst/>
              </a:prstGeom>
            </p:spPr>
          </p:pic>
        </p:grp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3528051" y="1375296"/>
            <a:ext cx="340491" cy="169269"/>
          </a:xfrm>
          <a:prstGeom prst="rect">
            <a:avLst/>
          </a:prstGeom>
        </p:spPr>
      </p:pic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3889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6059345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6834439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Rectangle 67">
            <a:extLst>
              <a:ext uri="{FF2B5EF4-FFF2-40B4-BE49-F238E27FC236}">
                <a16:creationId xmlns:a16="http://schemas.microsoft.com/office/drawing/2014/main" id="{5928E189-DB3A-4429-8CB7-F3129246855A}"/>
              </a:ext>
            </a:extLst>
          </p:cNvPr>
          <p:cNvSpPr/>
          <p:nvPr/>
        </p:nvSpPr>
        <p:spPr>
          <a:xfrm>
            <a:off x="7040776" y="413796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6455705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stCxn id="68" idx="0"/>
            <a:endCxn id="23" idx="3"/>
          </p:cNvCxnSpPr>
          <p:nvPr/>
        </p:nvCxnSpPr>
        <p:spPr>
          <a:xfrm rot="16200000" flipV="1">
            <a:off x="4967995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AB1DBBA4-DABD-4023-957D-8A230B41A8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68142" y="4327122"/>
            <a:ext cx="332594" cy="3361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2386356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5D90A0-BCB3-43DB-B911-44ACD956A5D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237459" y="1232140"/>
            <a:ext cx="4861365" cy="1847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3832477" y="2379836"/>
            <a:ext cx="1034176" cy="421051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Speech Bubble: Rectangle 72">
            <a:extLst>
              <a:ext uri="{FF2B5EF4-FFF2-40B4-BE49-F238E27FC236}">
                <a16:creationId xmlns:a16="http://schemas.microsoft.com/office/drawing/2014/main" id="{AEC9EB60-BF83-45B8-811A-2C1C4BE4870D}"/>
              </a:ext>
            </a:extLst>
          </p:cNvPr>
          <p:cNvSpPr/>
          <p:nvPr/>
        </p:nvSpPr>
        <p:spPr>
          <a:xfrm>
            <a:off x="3263268" y="2207862"/>
            <a:ext cx="757191" cy="351027"/>
          </a:xfrm>
          <a:prstGeom prst="wedgeRectCallout">
            <a:avLst>
              <a:gd name="adj1" fmla="val 76065"/>
              <a:gd name="adj2" fmla="val 7633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subscribe on topic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64DA9470-5CAA-4FF8-BB15-2F886B6D5641}"/>
              </a:ext>
            </a:extLst>
          </p:cNvPr>
          <p:cNvSpPr/>
          <p:nvPr/>
        </p:nvSpPr>
        <p:spPr>
          <a:xfrm>
            <a:off x="3884246" y="2152182"/>
            <a:ext cx="4501662" cy="905726"/>
          </a:xfrm>
          <a:custGeom>
            <a:avLst/>
            <a:gdLst>
              <a:gd name="connsiteX0" fmla="*/ 0 w 4501662"/>
              <a:gd name="connsiteY0" fmla="*/ 888003 h 905726"/>
              <a:gd name="connsiteX1" fmla="*/ 3368431 w 4501662"/>
              <a:gd name="connsiteY1" fmla="*/ 794218 h 905726"/>
              <a:gd name="connsiteX2" fmla="*/ 3438769 w 4501662"/>
              <a:gd name="connsiteY2" fmla="*/ 43941 h 905726"/>
              <a:gd name="connsiteX3" fmla="*/ 4501662 w 4501662"/>
              <a:gd name="connsiteY3" fmla="*/ 153356 h 9057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01662" h="905726">
                <a:moveTo>
                  <a:pt x="0" y="888003"/>
                </a:moveTo>
                <a:cubicBezTo>
                  <a:pt x="1397651" y="911449"/>
                  <a:pt x="2795303" y="934895"/>
                  <a:pt x="3368431" y="794218"/>
                </a:cubicBezTo>
                <a:cubicBezTo>
                  <a:pt x="3941559" y="653541"/>
                  <a:pt x="3249897" y="150751"/>
                  <a:pt x="3438769" y="43941"/>
                </a:cubicBezTo>
                <a:cubicBezTo>
                  <a:pt x="3627641" y="-62869"/>
                  <a:pt x="4064651" y="45243"/>
                  <a:pt x="4501662" y="153356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7632AF7C-8850-478E-8E45-F6BE90A6CF69}"/>
              </a:ext>
            </a:extLst>
          </p:cNvPr>
          <p:cNvSpPr/>
          <p:nvPr/>
        </p:nvSpPr>
        <p:spPr>
          <a:xfrm>
            <a:off x="7820541" y="1630052"/>
            <a:ext cx="1130733" cy="351027"/>
          </a:xfrm>
          <a:prstGeom prst="wedgeRectCallout">
            <a:avLst>
              <a:gd name="adj1" fmla="val -40568"/>
              <a:gd name="adj2" fmla="val 111954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i="1" dirty="0">
                <a:solidFill>
                  <a:schemeClr val="bg1">
                    <a:lumMod val="50000"/>
                  </a:schemeClr>
                </a:solidFill>
              </a:rPr>
              <a:t>message sent to handler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9856729-3279-4C0C-AFE9-7697E3C64FB1}"/>
              </a:ext>
            </a:extLst>
          </p:cNvPr>
          <p:cNvSpPr/>
          <p:nvPr/>
        </p:nvSpPr>
        <p:spPr>
          <a:xfrm>
            <a:off x="3868615" y="2194675"/>
            <a:ext cx="4360985" cy="935440"/>
          </a:xfrm>
          <a:custGeom>
            <a:avLst/>
            <a:gdLst>
              <a:gd name="connsiteX0" fmla="*/ 0 w 4360985"/>
              <a:gd name="connsiteY0" fmla="*/ 884587 h 935440"/>
              <a:gd name="connsiteX1" fmla="*/ 3579447 w 4360985"/>
              <a:gd name="connsiteY1" fmla="*/ 845510 h 935440"/>
              <a:gd name="connsiteX2" fmla="*/ 3610708 w 4360985"/>
              <a:gd name="connsiteY2" fmla="*/ 56156 h 935440"/>
              <a:gd name="connsiteX3" fmla="*/ 4360985 w 4360985"/>
              <a:gd name="connsiteY3" fmla="*/ 126494 h 935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0985" h="935440">
                <a:moveTo>
                  <a:pt x="0" y="884587"/>
                </a:moveTo>
                <a:cubicBezTo>
                  <a:pt x="1488831" y="934084"/>
                  <a:pt x="2977662" y="983582"/>
                  <a:pt x="3579447" y="845510"/>
                </a:cubicBezTo>
                <a:cubicBezTo>
                  <a:pt x="4181232" y="707438"/>
                  <a:pt x="3480452" y="175992"/>
                  <a:pt x="3610708" y="56156"/>
                </a:cubicBezTo>
                <a:cubicBezTo>
                  <a:pt x="3740964" y="-63680"/>
                  <a:pt x="4050974" y="31407"/>
                  <a:pt x="4360985" y="126494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037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15" grpId="0" animBg="1"/>
      <p:bldP spid="74" grpId="0" animBg="1"/>
      <p:bldP spid="16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4" descr="Logos and Graphics | Node.js">
            <a:extLst>
              <a:ext uri="{FF2B5EF4-FFF2-40B4-BE49-F238E27FC236}">
                <a16:creationId xmlns:a16="http://schemas.microsoft.com/office/drawing/2014/main" id="{EBCDE4D0-2CD9-4DF4-8D6A-DC8A62B65D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106" y="3663062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0759F60-0C9E-46E1-9B82-41D5997F7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Pub/Sub with </a:t>
            </a:r>
            <a:r>
              <a:rPr lang="en-US" dirty="0" err="1"/>
              <a:t>Dapr</a:t>
            </a:r>
            <a:r>
              <a:rPr lang="en-US" dirty="0"/>
              <a:t> from Node applications</a:t>
            </a:r>
            <a:br>
              <a:rPr lang="en-US" dirty="0"/>
            </a:br>
            <a:r>
              <a:rPr lang="en-US" dirty="0"/>
              <a:t>Replace Redis by Apache Kafka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A7390D8-9644-4278-9742-0B09CCF81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 in real life – with Node &amp; Dapr.io</a:t>
            </a:r>
            <a:endParaRPr lang="nl-NL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DC7AB23-F2B5-4F52-9A1A-12FC080B8217}"/>
              </a:ext>
            </a:extLst>
          </p:cNvPr>
          <p:cNvSpPr txBox="1"/>
          <p:nvPr/>
        </p:nvSpPr>
        <p:spPr>
          <a:xfrm>
            <a:off x="3939048" y="4653475"/>
            <a:ext cx="187551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sidecar (the personal assistant)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4A9B2D3F-C438-4B8B-BCAB-9F39CF98CD98}"/>
              </a:ext>
            </a:extLst>
          </p:cNvPr>
          <p:cNvSpPr/>
          <p:nvPr/>
        </p:nvSpPr>
        <p:spPr>
          <a:xfrm>
            <a:off x="1875562" y="3301089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B9B2C606-3EA4-418D-B4CF-3B0736775C68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650656" y="3493114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>
            <a:extLst>
              <a:ext uri="{FF2B5EF4-FFF2-40B4-BE49-F238E27FC236}">
                <a16:creationId xmlns:a16="http://schemas.microsoft.com/office/drawing/2014/main" id="{4DA26737-275E-4629-8B72-C3B1EBED84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9643" y="3397602"/>
            <a:ext cx="1461807" cy="999471"/>
          </a:xfrm>
          <a:prstGeom prst="rect">
            <a:avLst/>
          </a:prstGeom>
          <a:noFill/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8DDA3D2-EDA4-4CA7-934C-F2303949FAA6}"/>
              </a:ext>
            </a:extLst>
          </p:cNvPr>
          <p:cNvSpPr/>
          <p:nvPr/>
        </p:nvSpPr>
        <p:spPr>
          <a:xfrm>
            <a:off x="4275686" y="2666744"/>
            <a:ext cx="1134111" cy="559438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Pub/Sub components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9F5A72B-37F5-4097-82E5-FBBB5FD7565F}"/>
              </a:ext>
            </a:extLst>
          </p:cNvPr>
          <p:cNvSpPr txBox="1"/>
          <p:nvPr/>
        </p:nvSpPr>
        <p:spPr>
          <a:xfrm>
            <a:off x="2854891" y="4048259"/>
            <a:ext cx="114935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publish message</a:t>
            </a:r>
            <a:br>
              <a:rPr lang="en-US" sz="1200" i="1" dirty="0"/>
            </a:br>
            <a:r>
              <a:rPr lang="en-US" sz="1200" i="1" dirty="0"/>
              <a:t>to topic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EF3546B-F342-427C-B650-5AF51DABF979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3065723" y="3967829"/>
            <a:ext cx="93852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62AC927-BB26-4E1F-9BE6-6A085E777EEA}"/>
              </a:ext>
            </a:extLst>
          </p:cNvPr>
          <p:cNvSpPr/>
          <p:nvPr/>
        </p:nvSpPr>
        <p:spPr>
          <a:xfrm>
            <a:off x="1268089" y="3881337"/>
            <a:ext cx="691723" cy="711472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DE3EFC-D2DB-4498-ACC9-240ADFED5341}"/>
              </a:ext>
            </a:extLst>
          </p:cNvPr>
          <p:cNvSpPr txBox="1"/>
          <p:nvPr/>
        </p:nvSpPr>
        <p:spPr>
          <a:xfrm>
            <a:off x="1268089" y="4592808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275561-C7A6-430F-A7FD-B1CC558A3D5A}"/>
              </a:ext>
            </a:extLst>
          </p:cNvPr>
          <p:cNvSpPr/>
          <p:nvPr/>
        </p:nvSpPr>
        <p:spPr>
          <a:xfrm>
            <a:off x="4004245" y="2484025"/>
            <a:ext cx="1644683" cy="2113646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453B66D9-C2CB-4433-989A-B5E0AD42B76C}"/>
              </a:ext>
            </a:extLst>
          </p:cNvPr>
          <p:cNvCxnSpPr>
            <a:cxnSpLocks/>
            <a:stCxn id="27" idx="0"/>
            <a:endCxn id="23" idx="1"/>
          </p:cNvCxnSpPr>
          <p:nvPr/>
        </p:nvCxnSpPr>
        <p:spPr>
          <a:xfrm rot="5400000" flipH="1" flipV="1">
            <a:off x="2477381" y="2083033"/>
            <a:ext cx="934874" cy="2661735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Up-Down 30">
            <a:extLst>
              <a:ext uri="{FF2B5EF4-FFF2-40B4-BE49-F238E27FC236}">
                <a16:creationId xmlns:a16="http://schemas.microsoft.com/office/drawing/2014/main" id="{8232EBC4-7CF6-4603-8114-132BE93C6F7E}"/>
              </a:ext>
            </a:extLst>
          </p:cNvPr>
          <p:cNvSpPr/>
          <p:nvPr/>
        </p:nvSpPr>
        <p:spPr>
          <a:xfrm>
            <a:off x="4750390" y="3226181"/>
            <a:ext cx="89387" cy="149963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5C77DAB1-C94C-40CA-B191-2126A23DCBF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077095" y="1796271"/>
            <a:ext cx="1200008" cy="540938"/>
          </a:xfrm>
          <a:prstGeom prst="bentConnector2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CB8A5C53-5543-4EEF-B5FE-E2C269F8DABD}"/>
              </a:ext>
            </a:extLst>
          </p:cNvPr>
          <p:cNvGrpSpPr/>
          <p:nvPr/>
        </p:nvGrpSpPr>
        <p:grpSpPr>
          <a:xfrm>
            <a:off x="4546957" y="1364940"/>
            <a:ext cx="196409" cy="208343"/>
            <a:chOff x="6207667" y="1018040"/>
            <a:chExt cx="248285" cy="269304"/>
          </a:xfrm>
        </p:grpSpPr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9E40D950-025B-4D6A-A3E8-E728B0900D1C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A49ED86F-F380-49BD-BF5D-0C09799550D9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Oval 151">
              <a:extLst>
                <a:ext uri="{FF2B5EF4-FFF2-40B4-BE49-F238E27FC236}">
                  <a16:creationId xmlns:a16="http://schemas.microsoft.com/office/drawing/2014/main" id="{3176A41D-4DA4-4AD6-92EE-EAF7BC94400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pic>
        <p:nvPicPr>
          <p:cNvPr id="157" name="Picture 2" descr="Go (programming language) - Wikipedia">
            <a:extLst>
              <a:ext uri="{FF2B5EF4-FFF2-40B4-BE49-F238E27FC236}">
                <a16:creationId xmlns:a16="http://schemas.microsoft.com/office/drawing/2014/main" id="{690166CA-469A-4ED5-83C6-14687AB8F4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8000" y="4381160"/>
            <a:ext cx="611994" cy="169653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44" name="Rounded Rectangle 5">
            <a:extLst>
              <a:ext uri="{FF2B5EF4-FFF2-40B4-BE49-F238E27FC236}">
                <a16:creationId xmlns:a16="http://schemas.microsoft.com/office/drawing/2014/main" id="{3851D87F-0206-4679-97B4-18DC0883E336}"/>
              </a:ext>
            </a:extLst>
          </p:cNvPr>
          <p:cNvSpPr/>
          <p:nvPr/>
        </p:nvSpPr>
        <p:spPr bwMode="auto">
          <a:xfrm>
            <a:off x="4970931" y="1118754"/>
            <a:ext cx="3965025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887BFAC3-505B-4995-876B-4A3C282DED5E}"/>
              </a:ext>
            </a:extLst>
          </p:cNvPr>
          <p:cNvGrpSpPr/>
          <p:nvPr/>
        </p:nvGrpSpPr>
        <p:grpSpPr>
          <a:xfrm>
            <a:off x="7971188" y="1270256"/>
            <a:ext cx="253730" cy="367930"/>
            <a:chOff x="9821876" y="953897"/>
            <a:chExt cx="320745" cy="475586"/>
          </a:xfrm>
        </p:grpSpPr>
        <p:pic>
          <p:nvPicPr>
            <p:cNvPr id="59" name="Picture 58">
              <a:extLst>
                <a:ext uri="{FF2B5EF4-FFF2-40B4-BE49-F238E27FC236}">
                  <a16:creationId xmlns:a16="http://schemas.microsoft.com/office/drawing/2014/main" id="{5783078E-84DE-4B41-A662-7D9417103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F09465FE-6F4E-4AA2-B372-F4AB9E41FDD5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93C4E69D-26DA-4A28-A935-E61DF88DEA7B}"/>
              </a:ext>
            </a:extLst>
          </p:cNvPr>
          <p:cNvGrpSpPr/>
          <p:nvPr/>
        </p:nvGrpSpPr>
        <p:grpSpPr>
          <a:xfrm>
            <a:off x="8383516" y="1273694"/>
            <a:ext cx="386868" cy="367930"/>
            <a:chOff x="9737725" y="953897"/>
            <a:chExt cx="489047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459BBD63-68D9-41F3-A665-442D428CF8B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C84A94-4BBA-471F-B76B-3A8814FFEC6C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61" name="Graphic 60">
            <a:extLst>
              <a:ext uri="{FF2B5EF4-FFF2-40B4-BE49-F238E27FC236}">
                <a16:creationId xmlns:a16="http://schemas.microsoft.com/office/drawing/2014/main" id="{73B47247-A48A-4E42-A94E-6673BA17ACB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/>
        </p:blipFill>
        <p:spPr>
          <a:xfrm>
            <a:off x="5059866" y="1375296"/>
            <a:ext cx="340491" cy="169269"/>
          </a:xfrm>
          <a:prstGeom prst="rect">
            <a:avLst/>
          </a:prstGeom>
        </p:spPr>
      </p:pic>
      <p:sp>
        <p:nvSpPr>
          <p:cNvPr id="62" name="Rectangle: Rounded Corners 61">
            <a:extLst>
              <a:ext uri="{FF2B5EF4-FFF2-40B4-BE49-F238E27FC236}">
                <a16:creationId xmlns:a16="http://schemas.microsoft.com/office/drawing/2014/main" id="{803039DD-0AE7-4758-A6F6-404C34D695DA}"/>
              </a:ext>
            </a:extLst>
          </p:cNvPr>
          <p:cNvSpPr/>
          <p:nvPr/>
        </p:nvSpPr>
        <p:spPr>
          <a:xfrm>
            <a:off x="3918171" y="1751541"/>
            <a:ext cx="905934" cy="429355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pub/sub interface</a:t>
            </a:r>
          </a:p>
        </p:txBody>
      </p:sp>
      <p:pic>
        <p:nvPicPr>
          <p:cNvPr id="63" name="Picture 4" descr="Logos and Graphics | Node.js">
            <a:extLst>
              <a:ext uri="{FF2B5EF4-FFF2-40B4-BE49-F238E27FC236}">
                <a16:creationId xmlns:a16="http://schemas.microsoft.com/office/drawing/2014/main" id="{73351C22-4700-4E8D-9272-96B24C11E5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704" y="3667925"/>
            <a:ext cx="1075617" cy="609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4" name="Rectangle: Rounded Corners 63">
            <a:extLst>
              <a:ext uri="{FF2B5EF4-FFF2-40B4-BE49-F238E27FC236}">
                <a16:creationId xmlns:a16="http://schemas.microsoft.com/office/drawing/2014/main" id="{EDB2B25D-7F74-4D6A-8613-75069C030F63}"/>
              </a:ext>
            </a:extLst>
          </p:cNvPr>
          <p:cNvSpPr/>
          <p:nvPr/>
        </p:nvSpPr>
        <p:spPr>
          <a:xfrm>
            <a:off x="7591160" y="3305952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8D1648A-0A8C-40F3-A150-A555BD0A7BE9}"/>
              </a:ext>
            </a:extLst>
          </p:cNvPr>
          <p:cNvCxnSpPr>
            <a:cxnSpLocks/>
            <a:stCxn id="64" idx="3"/>
          </p:cNvCxnSpPr>
          <p:nvPr/>
        </p:nvCxnSpPr>
        <p:spPr>
          <a:xfrm>
            <a:off x="8366254" y="3497977"/>
            <a:ext cx="192518" cy="26379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52556193-B47E-4428-B2EA-14D46730AD48}"/>
              </a:ext>
            </a:extLst>
          </p:cNvPr>
          <p:cNvCxnSpPr>
            <a:cxnSpLocks/>
          </p:cNvCxnSpPr>
          <p:nvPr/>
        </p:nvCxnSpPr>
        <p:spPr>
          <a:xfrm flipH="1">
            <a:off x="5648930" y="3967830"/>
            <a:ext cx="192975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>
            <a:extLst>
              <a:ext uri="{FF2B5EF4-FFF2-40B4-BE49-F238E27FC236}">
                <a16:creationId xmlns:a16="http://schemas.microsoft.com/office/drawing/2014/main" id="{E1D5CF8D-CD19-40D6-9805-6815A7DCA4A6}"/>
              </a:ext>
            </a:extLst>
          </p:cNvPr>
          <p:cNvSpPr txBox="1"/>
          <p:nvPr/>
        </p:nvSpPr>
        <p:spPr>
          <a:xfrm>
            <a:off x="7987520" y="468934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cxnSp>
        <p:nvCxnSpPr>
          <p:cNvPr id="70" name="Connector: Elbow 69">
            <a:extLst>
              <a:ext uri="{FF2B5EF4-FFF2-40B4-BE49-F238E27FC236}">
                <a16:creationId xmlns:a16="http://schemas.microsoft.com/office/drawing/2014/main" id="{8A2296AA-A16D-49BF-AE56-1D0350DDBE9B}"/>
              </a:ext>
            </a:extLst>
          </p:cNvPr>
          <p:cNvCxnSpPr>
            <a:cxnSpLocks/>
            <a:endCxn id="23" idx="3"/>
          </p:cNvCxnSpPr>
          <p:nvPr/>
        </p:nvCxnSpPr>
        <p:spPr>
          <a:xfrm rot="16200000" flipV="1">
            <a:off x="6499810" y="1856450"/>
            <a:ext cx="1191498" cy="3371524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TextBox 71">
            <a:extLst>
              <a:ext uri="{FF2B5EF4-FFF2-40B4-BE49-F238E27FC236}">
                <a16:creationId xmlns:a16="http://schemas.microsoft.com/office/drawing/2014/main" id="{E40AAB2A-A680-4D6A-B625-6C2FB0EE587D}"/>
              </a:ext>
            </a:extLst>
          </p:cNvPr>
          <p:cNvSpPr txBox="1"/>
          <p:nvPr/>
        </p:nvSpPr>
        <p:spPr>
          <a:xfrm>
            <a:off x="5814561" y="4045628"/>
            <a:ext cx="14058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subscribe on topic</a:t>
            </a:r>
            <a:br>
              <a:rPr lang="en-US" sz="1200" i="1" dirty="0"/>
            </a:br>
            <a:r>
              <a:rPr lang="en-US" sz="1200" i="1" dirty="0"/>
              <a:t>with handler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54A9607-55C8-48AB-862F-AA215550AA27}"/>
              </a:ext>
            </a:extLst>
          </p:cNvPr>
          <p:cNvSpPr/>
          <p:nvPr/>
        </p:nvSpPr>
        <p:spPr>
          <a:xfrm>
            <a:off x="5661498" y="3588959"/>
            <a:ext cx="1964987" cy="292377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Freeform: Shape 74">
            <a:extLst>
              <a:ext uri="{FF2B5EF4-FFF2-40B4-BE49-F238E27FC236}">
                <a16:creationId xmlns:a16="http://schemas.microsoft.com/office/drawing/2014/main" id="{677262AF-1491-43F4-BCA7-05937C91FDB1}"/>
              </a:ext>
            </a:extLst>
          </p:cNvPr>
          <p:cNvSpPr/>
          <p:nvPr/>
        </p:nvSpPr>
        <p:spPr>
          <a:xfrm>
            <a:off x="5648928" y="3376026"/>
            <a:ext cx="1964987" cy="494794"/>
          </a:xfrm>
          <a:custGeom>
            <a:avLst/>
            <a:gdLst>
              <a:gd name="connsiteX0" fmla="*/ 0 w 1964987"/>
              <a:gd name="connsiteY0" fmla="*/ 234011 h 292377"/>
              <a:gd name="connsiteX1" fmla="*/ 1254868 w 1964987"/>
              <a:gd name="connsiteY1" fmla="*/ 547 h 292377"/>
              <a:gd name="connsiteX2" fmla="*/ 1964987 w 1964987"/>
              <a:gd name="connsiteY2" fmla="*/ 292377 h 2923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964987" h="292377">
                <a:moveTo>
                  <a:pt x="0" y="234011"/>
                </a:moveTo>
                <a:cubicBezTo>
                  <a:pt x="463685" y="112415"/>
                  <a:pt x="927370" y="-9181"/>
                  <a:pt x="1254868" y="547"/>
                </a:cubicBezTo>
                <a:cubicBezTo>
                  <a:pt x="1582366" y="10275"/>
                  <a:pt x="1773676" y="151326"/>
                  <a:pt x="1964987" y="292377"/>
                </a:cubicBezTo>
              </a:path>
            </a:pathLst>
          </a:custGeom>
          <a:noFill/>
          <a:ln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AE0FC408-B7B9-49EE-B961-72AC2BE820F5}"/>
              </a:ext>
            </a:extLst>
          </p:cNvPr>
          <p:cNvSpPr txBox="1"/>
          <p:nvPr/>
        </p:nvSpPr>
        <p:spPr>
          <a:xfrm>
            <a:off x="5846966" y="3186683"/>
            <a:ext cx="1679947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200" i="1" dirty="0"/>
              <a:t>message sent to handler</a:t>
            </a:r>
          </a:p>
        </p:txBody>
      </p:sp>
      <p:pic>
        <p:nvPicPr>
          <p:cNvPr id="66" name="Picture 2" descr="Image result for logo kafka">
            <a:extLst>
              <a:ext uri="{FF2B5EF4-FFF2-40B4-BE49-F238E27FC236}">
                <a16:creationId xmlns:a16="http://schemas.microsoft.com/office/drawing/2014/main" id="{9D7BA7EF-2D22-4169-9352-5FD5C5B076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9781" y="1174824"/>
            <a:ext cx="1084950" cy="60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" name="Picture 2" descr="Image result for logo kafka">
            <a:extLst>
              <a:ext uri="{FF2B5EF4-FFF2-40B4-BE49-F238E27FC236}">
                <a16:creationId xmlns:a16="http://schemas.microsoft.com/office/drawing/2014/main" id="{8705E6F8-97EC-4A66-8A47-3FC65DEEDA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5933" y="3926772"/>
            <a:ext cx="680994" cy="37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Rectangle 72">
            <a:extLst>
              <a:ext uri="{FF2B5EF4-FFF2-40B4-BE49-F238E27FC236}">
                <a16:creationId xmlns:a16="http://schemas.microsoft.com/office/drawing/2014/main" id="{F32893AF-2389-4D56-A635-6D68BDF75274}"/>
              </a:ext>
            </a:extLst>
          </p:cNvPr>
          <p:cNvSpPr/>
          <p:nvPr/>
        </p:nvSpPr>
        <p:spPr>
          <a:xfrm>
            <a:off x="8435460" y="4045627"/>
            <a:ext cx="668838" cy="643715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74" name="Picture 2" descr="Image result for logo kafka">
            <a:extLst>
              <a:ext uri="{FF2B5EF4-FFF2-40B4-BE49-F238E27FC236}">
                <a16:creationId xmlns:a16="http://schemas.microsoft.com/office/drawing/2014/main" id="{37457E88-E276-4937-AB17-BF670BE56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3303" y="4023306"/>
            <a:ext cx="680994" cy="37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9FDC4147-A3BB-4B2C-AECF-8491A5081402}"/>
              </a:ext>
            </a:extLst>
          </p:cNvPr>
          <p:cNvGrpSpPr/>
          <p:nvPr/>
        </p:nvGrpSpPr>
        <p:grpSpPr>
          <a:xfrm>
            <a:off x="5548787" y="580972"/>
            <a:ext cx="3093543" cy="493825"/>
            <a:chOff x="4911762" y="631349"/>
            <a:chExt cx="3996342" cy="747921"/>
          </a:xfrm>
        </p:grpSpPr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D3984EDF-FDB2-4D71-9DA8-AD6AD2CA5612}"/>
                </a:ext>
              </a:extLst>
            </p:cNvPr>
            <p:cNvSpPr/>
            <p:nvPr/>
          </p:nvSpPr>
          <p:spPr>
            <a:xfrm>
              <a:off x="5066140" y="739840"/>
              <a:ext cx="963869" cy="53970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800"/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CC42BC0B-DED6-4287-88DB-62B104D9EB14}"/>
                </a:ext>
              </a:extLst>
            </p:cNvPr>
            <p:cNvSpPr/>
            <p:nvPr/>
          </p:nvSpPr>
          <p:spPr>
            <a:xfrm>
              <a:off x="6435206" y="739840"/>
              <a:ext cx="963869" cy="53970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800"/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AA3E9EE6-53F3-4AA2-ACE9-A5C2865DC1FB}"/>
                </a:ext>
              </a:extLst>
            </p:cNvPr>
            <p:cNvSpPr/>
            <p:nvPr/>
          </p:nvSpPr>
          <p:spPr>
            <a:xfrm>
              <a:off x="7804272" y="739840"/>
              <a:ext cx="963869" cy="539703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800"/>
            </a:p>
          </p:txBody>
        </p:sp>
        <p:pic>
          <p:nvPicPr>
            <p:cNvPr id="80" name="Picture 2" descr="Image result for logo kafka">
              <a:extLst>
                <a:ext uri="{FF2B5EF4-FFF2-40B4-BE49-F238E27FC236}">
                  <a16:creationId xmlns:a16="http://schemas.microsoft.com/office/drawing/2014/main" id="{3B916C01-8F9A-42F1-B345-23F9973E9F5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1864" y="769564"/>
              <a:ext cx="566106" cy="30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1" name="Picture 2" descr="Image result for logo kafka">
              <a:extLst>
                <a:ext uri="{FF2B5EF4-FFF2-40B4-BE49-F238E27FC236}">
                  <a16:creationId xmlns:a16="http://schemas.microsoft.com/office/drawing/2014/main" id="{C8145A14-DCAD-4BB9-AEA8-B9E8FE3441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57743" y="762858"/>
              <a:ext cx="566106" cy="30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2" name="Picture 2" descr="Image result for logo kafka">
              <a:extLst>
                <a:ext uri="{FF2B5EF4-FFF2-40B4-BE49-F238E27FC236}">
                  <a16:creationId xmlns:a16="http://schemas.microsoft.com/office/drawing/2014/main" id="{B126EBC3-6BE1-48DC-8F0C-68D094FD94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83621" y="756152"/>
              <a:ext cx="566106" cy="3008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ctangle: Rounded Corners 82">
              <a:extLst>
                <a:ext uri="{FF2B5EF4-FFF2-40B4-BE49-F238E27FC236}">
                  <a16:creationId xmlns:a16="http://schemas.microsoft.com/office/drawing/2014/main" id="{A551B583-A89E-428C-A532-AC49DA2EB053}"/>
                </a:ext>
              </a:extLst>
            </p:cNvPr>
            <p:cNvSpPr/>
            <p:nvPr/>
          </p:nvSpPr>
          <p:spPr>
            <a:xfrm>
              <a:off x="4911762" y="631349"/>
              <a:ext cx="3996342" cy="747921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  <a:alpha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800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45370859-5ECD-4DDA-9365-F58C0E8ECE0E}"/>
                </a:ext>
              </a:extLst>
            </p:cNvPr>
            <p:cNvSpPr/>
            <p:nvPr/>
          </p:nvSpPr>
          <p:spPr>
            <a:xfrm>
              <a:off x="8319146" y="1201501"/>
              <a:ext cx="527704" cy="9650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500" dirty="0"/>
                <a:t>9094</a:t>
              </a:r>
              <a:endParaRPr lang="en-NL" sz="500" dirty="0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FDEA1FF-F8C8-4378-A9E3-A03E9B1B721D}"/>
                </a:ext>
              </a:extLst>
            </p:cNvPr>
            <p:cNvSpPr/>
            <p:nvPr/>
          </p:nvSpPr>
          <p:spPr>
            <a:xfrm>
              <a:off x="6977078" y="1217392"/>
              <a:ext cx="527704" cy="9650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500" dirty="0"/>
                <a:t>9093</a:t>
              </a:r>
              <a:endParaRPr lang="en-NL" sz="500" dirty="0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978A98DA-6988-4E03-878B-887B55D84A2B}"/>
                </a:ext>
              </a:extLst>
            </p:cNvPr>
            <p:cNvSpPr/>
            <p:nvPr/>
          </p:nvSpPr>
          <p:spPr>
            <a:xfrm>
              <a:off x="5635009" y="1233282"/>
              <a:ext cx="527704" cy="96502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500" dirty="0"/>
                <a:t>9092</a:t>
              </a:r>
              <a:endParaRPr lang="en-NL" sz="500" dirty="0"/>
            </a:p>
          </p:txBody>
        </p:sp>
        <p:sp>
          <p:nvSpPr>
            <p:cNvPr id="87" name="Cylinder 86">
              <a:extLst>
                <a:ext uri="{FF2B5EF4-FFF2-40B4-BE49-F238E27FC236}">
                  <a16:creationId xmlns:a16="http://schemas.microsoft.com/office/drawing/2014/main" id="{BBE12B4C-1E47-482B-B6D6-5656CE8ECA30}"/>
                </a:ext>
              </a:extLst>
            </p:cNvPr>
            <p:cNvSpPr/>
            <p:nvPr/>
          </p:nvSpPr>
          <p:spPr>
            <a:xfrm>
              <a:off x="6162713" y="756152"/>
              <a:ext cx="735656" cy="523391"/>
            </a:xfrm>
            <a:prstGeom prst="can">
              <a:avLst/>
            </a:prstGeom>
            <a:solidFill>
              <a:schemeClr val="accent1">
                <a:alpha val="77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00" dirty="0"/>
                <a:t>test-topic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7E15BCBB-C49E-4135-8184-023245C5620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044" y="1087782"/>
            <a:ext cx="3209029" cy="1927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BAA2FE23-4E56-4F21-AA8E-591D44CB45FA}"/>
              </a:ext>
            </a:extLst>
          </p:cNvPr>
          <p:cNvCxnSpPr/>
          <p:nvPr/>
        </p:nvCxnSpPr>
        <p:spPr>
          <a:xfrm flipH="1" flipV="1">
            <a:off x="785778" y="3044259"/>
            <a:ext cx="505196" cy="8370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8" name="Picture 2" descr="Image result for logo kafka">
            <a:extLst>
              <a:ext uri="{FF2B5EF4-FFF2-40B4-BE49-F238E27FC236}">
                <a16:creationId xmlns:a16="http://schemas.microsoft.com/office/drawing/2014/main" id="{7B1041FE-D465-44EB-8CA2-460B6B748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0974" y="1751541"/>
            <a:ext cx="680994" cy="376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DB008653-96BE-4BB7-8C8F-B3B10D87F3A3}"/>
              </a:ext>
            </a:extLst>
          </p:cNvPr>
          <p:cNvSpPr/>
          <p:nvPr/>
        </p:nvSpPr>
        <p:spPr>
          <a:xfrm>
            <a:off x="3092605" y="869795"/>
            <a:ext cx="2468136" cy="1576039"/>
          </a:xfrm>
          <a:custGeom>
            <a:avLst/>
            <a:gdLst>
              <a:gd name="connsiteX0" fmla="*/ 0 w 2468136"/>
              <a:gd name="connsiteY0" fmla="*/ 1576039 h 1576039"/>
              <a:gd name="connsiteX1" fmla="*/ 639336 w 2468136"/>
              <a:gd name="connsiteY1" fmla="*/ 1486829 h 1576039"/>
              <a:gd name="connsiteX2" fmla="*/ 542693 w 2468136"/>
              <a:gd name="connsiteY2" fmla="*/ 564995 h 1576039"/>
              <a:gd name="connsiteX3" fmla="*/ 2468136 w 2468136"/>
              <a:gd name="connsiteY3" fmla="*/ 0 h 1576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8136" h="1576039">
                <a:moveTo>
                  <a:pt x="0" y="1576039"/>
                </a:moveTo>
                <a:lnTo>
                  <a:pt x="639336" y="1486829"/>
                </a:lnTo>
                <a:cubicBezTo>
                  <a:pt x="729785" y="1318322"/>
                  <a:pt x="237893" y="812800"/>
                  <a:pt x="542693" y="564995"/>
                </a:cubicBezTo>
                <a:cubicBezTo>
                  <a:pt x="847493" y="317190"/>
                  <a:pt x="1657814" y="158595"/>
                  <a:pt x="246813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046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7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grpSp>
        <p:nvGrpSpPr>
          <p:cNvPr id="5" name="!!AppA">
            <a:extLst>
              <a:ext uri="{FF2B5EF4-FFF2-40B4-BE49-F238E27FC236}">
                <a16:creationId xmlns:a16="http://schemas.microsoft.com/office/drawing/2014/main" id="{09A26FDB-CF4A-4F84-8758-6C8D25C7860C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1C5956B2-87A2-4785-A5E1-966004BAC8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09C85CC-BB38-4045-AC09-1CE05086D867}"/>
                </a:ext>
              </a:extLst>
            </p:cNvPr>
            <p:cNvSpPr txBox="1"/>
            <p:nvPr/>
          </p:nvSpPr>
          <p:spPr>
            <a:xfrm>
              <a:off x="3642746" y="2525411"/>
              <a:ext cx="93471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Front App</a:t>
              </a:r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5F8C9DD-9CBF-4473-81DC-378CDBE33357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75916526-695C-4561-B6BC-92CB2D4B51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D31C0F2D-768B-467D-8C05-B0770854FC06}"/>
              </a:ext>
            </a:extLst>
          </p:cNvPr>
          <p:cNvSpPr/>
          <p:nvPr/>
        </p:nvSpPr>
        <p:spPr>
          <a:xfrm>
            <a:off x="182880" y="2221753"/>
            <a:ext cx="1074420" cy="349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2" name="Rounded Rectangle 5">
            <a:extLst>
              <a:ext uri="{FF2B5EF4-FFF2-40B4-BE49-F238E27FC236}">
                <a16:creationId xmlns:a16="http://schemas.microsoft.com/office/drawing/2014/main" id="{F78EE55F-FE42-4413-BFA5-70459DDA6BF5}"/>
              </a:ext>
            </a:extLst>
          </p:cNvPr>
          <p:cNvSpPr/>
          <p:nvPr/>
        </p:nvSpPr>
        <p:spPr bwMode="auto">
          <a:xfrm>
            <a:off x="3813948" y="4013844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E4A6C258-2F6C-41D3-9FEB-0F5FE9D1127B}"/>
              </a:ext>
            </a:extLst>
          </p:cNvPr>
          <p:cNvGrpSpPr/>
          <p:nvPr/>
        </p:nvGrpSpPr>
        <p:grpSpPr>
          <a:xfrm>
            <a:off x="5136243" y="4133737"/>
            <a:ext cx="440351" cy="455539"/>
            <a:chOff x="8492360" y="900329"/>
            <a:chExt cx="556657" cy="588829"/>
          </a:xfrm>
        </p:grpSpPr>
        <p:pic>
          <p:nvPicPr>
            <p:cNvPr id="18" name="Picture 114">
              <a:extLst>
                <a:ext uri="{FF2B5EF4-FFF2-40B4-BE49-F238E27FC236}">
                  <a16:creationId xmlns:a16="http://schemas.microsoft.com/office/drawing/2014/main" id="{5B1BB588-19B7-4C87-8F68-28D125CF3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4BB8F61-C0BA-4F59-A4FD-EA95DC70A650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28" name="Graphic 27">
            <a:extLst>
              <a:ext uri="{FF2B5EF4-FFF2-40B4-BE49-F238E27FC236}">
                <a16:creationId xmlns:a16="http://schemas.microsoft.com/office/drawing/2014/main" id="{3E0C3FBC-61DF-4FF8-8B44-B81B92F954A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7" y="4159577"/>
            <a:ext cx="236403" cy="378444"/>
          </a:xfrm>
          <a:prstGeom prst="rect">
            <a:avLst/>
          </a:prstGeom>
        </p:spPr>
      </p:pic>
      <p:pic>
        <p:nvPicPr>
          <p:cNvPr id="33" name="Picture 2" descr="See the source image">
            <a:extLst>
              <a:ext uri="{FF2B5EF4-FFF2-40B4-BE49-F238E27FC236}">
                <a16:creationId xmlns:a16="http://schemas.microsoft.com/office/drawing/2014/main" id="{F4B3463E-1677-4CBB-8CF2-C69674C667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977119" y="4065885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67550EE3-7DA8-4EDB-AD3A-90605611EE28}"/>
              </a:ext>
            </a:extLst>
          </p:cNvPr>
          <p:cNvGrpSpPr/>
          <p:nvPr/>
        </p:nvGrpSpPr>
        <p:grpSpPr>
          <a:xfrm>
            <a:off x="2734575" y="1371472"/>
            <a:ext cx="196409" cy="208343"/>
            <a:chOff x="6207667" y="1018040"/>
            <a:chExt cx="248285" cy="269304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91C6DBC-2BFC-4F6B-928A-DF525F7D9C96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7C136A51-F091-4F1F-8C71-B3A51EA4EEFC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1463D03-4368-4D21-997C-A982C9F2B3EC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sp>
        <p:nvSpPr>
          <p:cNvPr id="39" name="Rounded Rectangle 5">
            <a:extLst>
              <a:ext uri="{FF2B5EF4-FFF2-40B4-BE49-F238E27FC236}">
                <a16:creationId xmlns:a16="http://schemas.microsoft.com/office/drawing/2014/main" id="{422119D8-6898-4E3D-A4D1-54195955A131}"/>
              </a:ext>
            </a:extLst>
          </p:cNvPr>
          <p:cNvSpPr/>
          <p:nvPr/>
        </p:nvSpPr>
        <p:spPr bwMode="auto">
          <a:xfrm>
            <a:off x="3247764" y="828565"/>
            <a:ext cx="2200161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PubSub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200">
                <a:solidFill>
                  <a:srgbClr val="000000"/>
                </a:solidFill>
                <a:latin typeface="Segoe UI Semibold"/>
              </a:rPr>
              <a:t>Brokers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 Semibold"/>
              <a:ea typeface="+mn-ea"/>
              <a:cs typeface="+mn-cs"/>
            </a:endParaRP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FEA6F8B-92DF-4C33-ADA4-E57BD34CE960}"/>
              </a:ext>
            </a:extLst>
          </p:cNvPr>
          <p:cNvGrpSpPr/>
          <p:nvPr/>
        </p:nvGrpSpPr>
        <p:grpSpPr>
          <a:xfrm>
            <a:off x="4665473" y="1004230"/>
            <a:ext cx="253730" cy="367930"/>
            <a:chOff x="9821876" y="953897"/>
            <a:chExt cx="320745" cy="475586"/>
          </a:xfrm>
        </p:grpSpPr>
        <p:pic>
          <p:nvPicPr>
            <p:cNvPr id="53" name="Picture 52">
              <a:extLst>
                <a:ext uri="{FF2B5EF4-FFF2-40B4-BE49-F238E27FC236}">
                  <a16:creationId xmlns:a16="http://schemas.microsoft.com/office/drawing/2014/main" id="{1D44C4FF-20FA-4394-B8AE-F0A5C4C4C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</p:spPr>
        </p:pic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E28457C9-1231-4842-B446-C744693EEC50}"/>
                </a:ext>
              </a:extLst>
            </p:cNvPr>
            <p:cNvSpPr txBox="1"/>
            <p:nvPr/>
          </p:nvSpPr>
          <p:spPr>
            <a:xfrm>
              <a:off x="9842522" y="1310134"/>
              <a:ext cx="279455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5DCA8E6-6426-4CD9-ADF1-335D1B29FFBA}"/>
              </a:ext>
            </a:extLst>
          </p:cNvPr>
          <p:cNvGrpSpPr/>
          <p:nvPr/>
        </p:nvGrpSpPr>
        <p:grpSpPr>
          <a:xfrm>
            <a:off x="4944210" y="1006980"/>
            <a:ext cx="386868" cy="367930"/>
            <a:chOff x="9737725" y="953897"/>
            <a:chExt cx="489047" cy="475586"/>
          </a:xfrm>
        </p:grpSpPr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0E1F38D7-3058-4927-A4C2-DB53DB86232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D430847-FAB5-4CC5-8878-4429CD5EF3FF}"/>
                </a:ext>
              </a:extLst>
            </p:cNvPr>
            <p:cNvSpPr txBox="1"/>
            <p:nvPr/>
          </p:nvSpPr>
          <p:spPr>
            <a:xfrm>
              <a:off x="9737725" y="1310134"/>
              <a:ext cx="489047" cy="11934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 dirty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RabbitMQ</a:t>
              </a:r>
            </a:p>
          </p:txBody>
        </p:sp>
      </p:grpSp>
      <p:pic>
        <p:nvPicPr>
          <p:cNvPr id="55" name="Graphic 54">
            <a:extLst>
              <a:ext uri="{FF2B5EF4-FFF2-40B4-BE49-F238E27FC236}">
                <a16:creationId xmlns:a16="http://schemas.microsoft.com/office/drawing/2014/main" id="{12A57F68-782E-490D-8DB8-1AD6B10B8932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/>
        </p:blipFill>
        <p:spPr>
          <a:xfrm>
            <a:off x="3336699" y="1085107"/>
            <a:ext cx="340491" cy="169269"/>
          </a:xfrm>
          <a:prstGeom prst="rect">
            <a:avLst/>
          </a:prstGeom>
        </p:spPr>
      </p:pic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37678E27-70A4-4D00-9467-C4DBF409D837}"/>
              </a:ext>
            </a:extLst>
          </p:cNvPr>
          <p:cNvCxnSpPr>
            <a:cxnSpLocks/>
            <a:stCxn id="9" idx="0"/>
            <a:endCxn id="37" idx="4"/>
          </p:cNvCxnSpPr>
          <p:nvPr/>
        </p:nvCxnSpPr>
        <p:spPr>
          <a:xfrm rot="16200000" flipV="1">
            <a:off x="2924307" y="1432762"/>
            <a:ext cx="556519" cy="722946"/>
          </a:xfrm>
          <a:prstGeom prst="bentConnector3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4ED09A00-63EC-4D2D-8711-786CCBDA9A65}"/>
              </a:ext>
            </a:extLst>
          </p:cNvPr>
          <p:cNvCxnSpPr>
            <a:stCxn id="36" idx="4"/>
            <a:endCxn id="39" idx="1"/>
          </p:cNvCxnSpPr>
          <p:nvPr/>
        </p:nvCxnSpPr>
        <p:spPr>
          <a:xfrm flipV="1">
            <a:off x="2841093" y="1160987"/>
            <a:ext cx="406671" cy="210485"/>
          </a:xfrm>
          <a:prstGeom prst="bentConnector3">
            <a:avLst>
              <a:gd name="adj1" fmla="val 315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1E57A50D-D3EC-494E-8569-596CE1CECBFC}"/>
              </a:ext>
            </a:extLst>
          </p:cNvPr>
          <p:cNvCxnSpPr>
            <a:cxnSpLocks/>
            <a:stCxn id="9" idx="2"/>
            <a:endCxn id="91" idx="3"/>
          </p:cNvCxnSpPr>
          <p:nvPr/>
        </p:nvCxnSpPr>
        <p:spPr>
          <a:xfrm rot="16200000" flipH="1">
            <a:off x="3296443" y="3078064"/>
            <a:ext cx="904946" cy="369755"/>
          </a:xfrm>
          <a:prstGeom prst="bentConnector4">
            <a:avLst>
              <a:gd name="adj1" fmla="val 44244"/>
              <a:gd name="adj2" fmla="val 61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2" name="!!AppA">
            <a:extLst>
              <a:ext uri="{FF2B5EF4-FFF2-40B4-BE49-F238E27FC236}">
                <a16:creationId xmlns:a16="http://schemas.microsoft.com/office/drawing/2014/main" id="{FACCFDC5-A2F4-4920-97B7-557210D9C291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73" name="Graphic 72">
              <a:extLst>
                <a:ext uri="{FF2B5EF4-FFF2-40B4-BE49-F238E27FC236}">
                  <a16:creationId xmlns:a16="http://schemas.microsoft.com/office/drawing/2014/main" id="{3A012F18-BC3E-4F2D-8512-355D013F1AE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74" name="TextBox 73">
              <a:extLst>
                <a:ext uri="{FF2B5EF4-FFF2-40B4-BE49-F238E27FC236}">
                  <a16:creationId xmlns:a16="http://schemas.microsoft.com/office/drawing/2014/main" id="{4DC12DB1-269F-48E2-AE8C-4B032C7DF86B}"/>
                </a:ext>
              </a:extLst>
            </p:cNvPr>
            <p:cNvSpPr txBox="1"/>
            <p:nvPr/>
          </p:nvSpPr>
          <p:spPr>
            <a:xfrm>
              <a:off x="3635561" y="2525411"/>
              <a:ext cx="949080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Node App</a:t>
              </a:r>
            </a:p>
          </p:txBody>
        </p:sp>
      </p:grp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326A92B0-F626-403B-B580-01B533A4B237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6" name="Graphic 75">
            <a:extLst>
              <a:ext uri="{FF2B5EF4-FFF2-40B4-BE49-F238E27FC236}">
                <a16:creationId xmlns:a16="http://schemas.microsoft.com/office/drawing/2014/main" id="{ADF918B7-5588-46C7-8A2B-7DC1C86A4E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1913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A4EA8FFA-2315-4BA8-8268-DA2C916188A0}"/>
              </a:ext>
            </a:extLst>
          </p:cNvPr>
          <p:cNvCxnSpPr>
            <a:cxnSpLocks/>
            <a:stCxn id="76" idx="2"/>
            <a:endCxn id="92" idx="0"/>
          </p:cNvCxnSpPr>
          <p:nvPr/>
        </p:nvCxnSpPr>
        <p:spPr>
          <a:xfrm rot="5400000">
            <a:off x="4401591" y="2448609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>
            <a:extLst>
              <a:ext uri="{FF2B5EF4-FFF2-40B4-BE49-F238E27FC236}">
                <a16:creationId xmlns:a16="http://schemas.microsoft.com/office/drawing/2014/main" id="{34DAB5B8-68B7-48E1-9797-061D41057B6E}"/>
              </a:ext>
            </a:extLst>
          </p:cNvPr>
          <p:cNvGrpSpPr/>
          <p:nvPr/>
        </p:nvGrpSpPr>
        <p:grpSpPr>
          <a:xfrm>
            <a:off x="3933794" y="3611243"/>
            <a:ext cx="196409" cy="208343"/>
            <a:chOff x="6207667" y="1018040"/>
            <a:chExt cx="248285" cy="269304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FFF6CC48-1515-495F-8AF7-4D54626FA6D3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B81AF57C-22D4-4FFD-B281-BA36387E6BF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71F6BD6C-F888-4614-B52B-BE7F5712B911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7F2AB110-642F-4E54-A1A0-78D5CB8B04D5}"/>
              </a:ext>
            </a:extLst>
          </p:cNvPr>
          <p:cNvCxnSpPr>
            <a:cxnSpLocks/>
            <a:endCxn id="28" idx="0"/>
          </p:cNvCxnSpPr>
          <p:nvPr/>
        </p:nvCxnSpPr>
        <p:spPr>
          <a:xfrm rot="16200000" flipH="1">
            <a:off x="3864831" y="3951279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Box 100">
            <a:extLst>
              <a:ext uri="{FF2B5EF4-FFF2-40B4-BE49-F238E27FC236}">
                <a16:creationId xmlns:a16="http://schemas.microsoft.com/office/drawing/2014/main" id="{09CEDC1B-77F5-4B64-B9E2-90B4B532C08B}"/>
              </a:ext>
            </a:extLst>
          </p:cNvPr>
          <p:cNvSpPr txBox="1"/>
          <p:nvPr/>
        </p:nvSpPr>
        <p:spPr>
          <a:xfrm>
            <a:off x="3303929" y="3234034"/>
            <a:ext cx="195566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99B84FCA-99F0-41CE-848F-5D446AF25A59}"/>
              </a:ext>
            </a:extLst>
          </p:cNvPr>
          <p:cNvSpPr txBox="1"/>
          <p:nvPr/>
        </p:nvSpPr>
        <p:spPr>
          <a:xfrm>
            <a:off x="4696724" y="3257830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C923C7E5-2A9A-4AD9-806B-C1FF7868022F}"/>
              </a:ext>
            </a:extLst>
          </p:cNvPr>
          <p:cNvSpPr txBox="1"/>
          <p:nvPr/>
        </p:nvSpPr>
        <p:spPr>
          <a:xfrm>
            <a:off x="3037502" y="1568465"/>
            <a:ext cx="4488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publish</a:t>
            </a:r>
            <a:endParaRPr lang="en-US" sz="1300" i="1" dirty="0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D1AB1DB9-B469-4A5A-BB1C-0977B3FF5592}"/>
              </a:ext>
            </a:extLst>
          </p:cNvPr>
          <p:cNvGrpSpPr/>
          <p:nvPr/>
        </p:nvGrpSpPr>
        <p:grpSpPr>
          <a:xfrm>
            <a:off x="4783718" y="1698301"/>
            <a:ext cx="196409" cy="208343"/>
            <a:chOff x="6207667" y="1018040"/>
            <a:chExt cx="248285" cy="269304"/>
          </a:xfrm>
        </p:grpSpPr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5250DA3A-C4F9-498C-B50A-F984A2883C4D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0F7BFB4E-EB6C-4242-B90B-03392EBD168F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07" name="Oval 106">
              <a:extLst>
                <a:ext uri="{FF2B5EF4-FFF2-40B4-BE49-F238E27FC236}">
                  <a16:creationId xmlns:a16="http://schemas.microsoft.com/office/drawing/2014/main" id="{FBB901BA-10FE-41BE-A193-A0174EBD1A74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109" name="Connector: Elbow 108">
            <a:extLst>
              <a:ext uri="{FF2B5EF4-FFF2-40B4-BE49-F238E27FC236}">
                <a16:creationId xmlns:a16="http://schemas.microsoft.com/office/drawing/2014/main" id="{3440A693-A88F-4F4B-8F11-44AF2DF6773A}"/>
              </a:ext>
            </a:extLst>
          </p:cNvPr>
          <p:cNvCxnSpPr>
            <a:cxnSpLocks/>
            <a:stCxn id="106" idx="3"/>
            <a:endCxn id="53" idx="1"/>
          </p:cNvCxnSpPr>
          <p:nvPr/>
        </p:nvCxnSpPr>
        <p:spPr>
          <a:xfrm flipH="1" flipV="1">
            <a:off x="4665473" y="1108103"/>
            <a:ext cx="118245" cy="694370"/>
          </a:xfrm>
          <a:prstGeom prst="bentConnector5">
            <a:avLst>
              <a:gd name="adj1" fmla="val 264214"/>
              <a:gd name="adj2" fmla="val 50022"/>
              <a:gd name="adj3" fmla="val 264328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Connector: Elbow 113">
            <a:extLst>
              <a:ext uri="{FF2B5EF4-FFF2-40B4-BE49-F238E27FC236}">
                <a16:creationId xmlns:a16="http://schemas.microsoft.com/office/drawing/2014/main" id="{D51DD1FB-3187-482D-B767-AFCC2E5D4C0D}"/>
              </a:ext>
            </a:extLst>
          </p:cNvPr>
          <p:cNvCxnSpPr>
            <a:stCxn id="76" idx="1"/>
            <a:endCxn id="107" idx="4"/>
          </p:cNvCxnSpPr>
          <p:nvPr/>
        </p:nvCxnSpPr>
        <p:spPr>
          <a:xfrm rot="10800000">
            <a:off x="4890237" y="1842805"/>
            <a:ext cx="421553" cy="598097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BD0558F7-6DD7-4C46-8BA9-59C4874CD45B}"/>
              </a:ext>
            </a:extLst>
          </p:cNvPr>
          <p:cNvSpPr txBox="1"/>
          <p:nvPr/>
        </p:nvSpPr>
        <p:spPr>
          <a:xfrm>
            <a:off x="4586740" y="2446802"/>
            <a:ext cx="60433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subscribe</a:t>
            </a:r>
          </a:p>
        </p:txBody>
      </p:sp>
      <p:cxnSp>
        <p:nvCxnSpPr>
          <p:cNvPr id="125" name="Connector: Elbow 124">
            <a:extLst>
              <a:ext uri="{FF2B5EF4-FFF2-40B4-BE49-F238E27FC236}">
                <a16:creationId xmlns:a16="http://schemas.microsoft.com/office/drawing/2014/main" id="{D1D60CFB-E91B-4FBC-B10F-CA91B31B6DC3}"/>
              </a:ext>
            </a:extLst>
          </p:cNvPr>
          <p:cNvCxnSpPr>
            <a:stCxn id="53" idx="3"/>
            <a:endCxn id="107" idx="0"/>
          </p:cNvCxnSpPr>
          <p:nvPr/>
        </p:nvCxnSpPr>
        <p:spPr>
          <a:xfrm flipH="1">
            <a:off x="4890236" y="1108103"/>
            <a:ext cx="28967" cy="590198"/>
          </a:xfrm>
          <a:prstGeom prst="bentConnector3">
            <a:avLst>
              <a:gd name="adj1" fmla="val 105347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Connector: Elbow 126">
            <a:extLst>
              <a:ext uri="{FF2B5EF4-FFF2-40B4-BE49-F238E27FC236}">
                <a16:creationId xmlns:a16="http://schemas.microsoft.com/office/drawing/2014/main" id="{3D7574A5-F27F-4E85-B985-53460A536D97}"/>
              </a:ext>
            </a:extLst>
          </p:cNvPr>
          <p:cNvCxnSpPr>
            <a:stCxn id="107" idx="6"/>
            <a:endCxn id="76" idx="0"/>
          </p:cNvCxnSpPr>
          <p:nvPr/>
        </p:nvCxnSpPr>
        <p:spPr>
          <a:xfrm>
            <a:off x="4931475" y="1802473"/>
            <a:ext cx="696589" cy="269440"/>
          </a:xfrm>
          <a:prstGeom prst="bentConnector2">
            <a:avLst/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27">
            <a:extLst>
              <a:ext uri="{FF2B5EF4-FFF2-40B4-BE49-F238E27FC236}">
                <a16:creationId xmlns:a16="http://schemas.microsoft.com/office/drawing/2014/main" id="{E885113C-2754-4C36-A4CC-AA0A2275CC65}"/>
              </a:ext>
            </a:extLst>
          </p:cNvPr>
          <p:cNvSpPr txBox="1"/>
          <p:nvPr/>
        </p:nvSpPr>
        <p:spPr>
          <a:xfrm>
            <a:off x="5334290" y="1594180"/>
            <a:ext cx="572273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consume</a:t>
            </a: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5B1CAB93-E045-4F86-BC9E-F901C56403B2}"/>
              </a:ext>
            </a:extLst>
          </p:cNvPr>
          <p:cNvSpPr txBox="1"/>
          <p:nvPr/>
        </p:nvSpPr>
        <p:spPr>
          <a:xfrm>
            <a:off x="182880" y="2021698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name = John</a:t>
            </a:r>
          </a:p>
        </p:txBody>
      </p:sp>
    </p:spTree>
    <p:extLst>
      <p:ext uri="{BB962C8B-B14F-4D97-AF65-F5344CB8AC3E}">
        <p14:creationId xmlns:p14="http://schemas.microsoft.com/office/powerpoint/2010/main" val="2496564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39" grpId="0" animBg="1"/>
      <p:bldP spid="101" grpId="0"/>
      <p:bldP spid="102" grpId="0"/>
      <p:bldP spid="103" grpId="0"/>
      <p:bldP spid="116" grpId="0"/>
      <p:bldP spid="128" grpId="0"/>
      <p:bldP spid="130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What is OpenTelemetry? | APNIC Blog">
            <a:extLst>
              <a:ext uri="{FF2B5EF4-FFF2-40B4-BE49-F238E27FC236}">
                <a16:creationId xmlns:a16="http://schemas.microsoft.com/office/drawing/2014/main" id="{AA82617E-E9E2-4904-8EDB-6EE4569E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2654" y="1914692"/>
            <a:ext cx="1169728" cy="4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Observation in </a:t>
            </a:r>
            <a:r>
              <a:rPr lang="en-US" dirty="0" err="1"/>
              <a:t>Zipkin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FC7F8A4-5A92-4E17-A30B-90C3BEE4571A}"/>
              </a:ext>
            </a:extLst>
          </p:cNvPr>
          <p:cNvGrpSpPr/>
          <p:nvPr/>
        </p:nvGrpSpPr>
        <p:grpSpPr>
          <a:xfrm>
            <a:off x="182880" y="1698301"/>
            <a:ext cx="6421252" cy="2980387"/>
            <a:chOff x="182880" y="828565"/>
            <a:chExt cx="7500530" cy="3850123"/>
          </a:xfrm>
        </p:grpSpPr>
        <p:grpSp>
          <p:nvGrpSpPr>
            <p:cNvPr id="5" name="!!AppA">
              <a:extLst>
                <a:ext uri="{FF2B5EF4-FFF2-40B4-BE49-F238E27FC236}">
                  <a16:creationId xmlns:a16="http://schemas.microsoft.com/office/drawing/2014/main" id="{09A26FDB-CF4A-4F84-8758-6C8D25C7860C}"/>
                </a:ext>
              </a:extLst>
            </p:cNvPr>
            <p:cNvGrpSpPr/>
            <p:nvPr/>
          </p:nvGrpSpPr>
          <p:grpSpPr>
            <a:xfrm>
              <a:off x="1202159" y="1712404"/>
              <a:ext cx="1249849" cy="1458155"/>
              <a:chOff x="3444424" y="1954650"/>
              <a:chExt cx="1400542" cy="1633964"/>
            </a:xfrm>
          </p:grpSpPr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1C5956B2-87A2-4785-A5E1-966004BAC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09C85CC-BB38-4045-AC09-1CE05086D867}"/>
                  </a:ext>
                </a:extLst>
              </p:cNvPr>
              <p:cNvSpPr txBox="1"/>
              <p:nvPr/>
            </p:nvSpPr>
            <p:spPr>
              <a:xfrm>
                <a:off x="3792226" y="2525411"/>
                <a:ext cx="635752" cy="2673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200" dirty="0">
                    <a:solidFill>
                      <a:schemeClr val="bg1"/>
                    </a:solidFill>
                    <a:latin typeface="+mj-lt"/>
                  </a:rPr>
                  <a:t>greeter</a:t>
                </a:r>
              </a:p>
            </p:txBody>
          </p:sp>
        </p:grpSp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45F8C9DD-9CBF-4473-81DC-378CDBE33357}"/>
                </a:ext>
              </a:extLst>
            </p:cNvPr>
            <p:cNvCxnSpPr>
              <a:cxnSpLocks/>
            </p:cNvCxnSpPr>
            <p:nvPr/>
          </p:nvCxnSpPr>
          <p:spPr>
            <a:xfrm>
              <a:off x="2406287" y="2441481"/>
              <a:ext cx="795757" cy="1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75916526-695C-4561-B6BC-92CB2D4B51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247764" y="2072494"/>
              <a:ext cx="632550" cy="737975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D31C0F2D-768B-467D-8C05-B0770854FC06}"/>
                </a:ext>
              </a:extLst>
            </p:cNvPr>
            <p:cNvSpPr/>
            <p:nvPr/>
          </p:nvSpPr>
          <p:spPr>
            <a:xfrm>
              <a:off x="182880" y="2221753"/>
              <a:ext cx="1074420" cy="34999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/>
                <a:t>http</a:t>
              </a:r>
            </a:p>
          </p:txBody>
        </p:sp>
        <p:sp>
          <p:nvSpPr>
            <p:cNvPr id="12" name="Rounded Rectangle 5">
              <a:extLst>
                <a:ext uri="{FF2B5EF4-FFF2-40B4-BE49-F238E27FC236}">
                  <a16:creationId xmlns:a16="http://schemas.microsoft.com/office/drawing/2014/main" id="{F78EE55F-FE42-4413-BFA5-70459DDA6BF5}"/>
                </a:ext>
              </a:extLst>
            </p:cNvPr>
            <p:cNvSpPr/>
            <p:nvPr/>
          </p:nvSpPr>
          <p:spPr bwMode="auto">
            <a:xfrm>
              <a:off x="3813948" y="4013844"/>
              <a:ext cx="1997989" cy="66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State</a:t>
              </a: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  <a:ea typeface="+mn-ea"/>
                  <a:cs typeface="+mn-cs"/>
                </a:rPr>
                <a:t>Stores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4A6C258-2F6C-41D3-9FEB-0F5FE9D1127B}"/>
                </a:ext>
              </a:extLst>
            </p:cNvPr>
            <p:cNvGrpSpPr/>
            <p:nvPr/>
          </p:nvGrpSpPr>
          <p:grpSpPr>
            <a:xfrm>
              <a:off x="5202876" y="4133738"/>
              <a:ext cx="307078" cy="442725"/>
              <a:chOff x="8576597" y="900329"/>
              <a:chExt cx="388184" cy="572265"/>
            </a:xfrm>
          </p:grpSpPr>
          <p:pic>
            <p:nvPicPr>
              <p:cNvPr id="18" name="Picture 114">
                <a:extLst>
                  <a:ext uri="{FF2B5EF4-FFF2-40B4-BE49-F238E27FC236}">
                    <a16:creationId xmlns:a16="http://schemas.microsoft.com/office/drawing/2014/main" id="{5B1BB588-19B7-4C87-8F68-28D125CF39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rcRect/>
              <a:stretch/>
            </p:blipFill>
            <p:spPr>
              <a:xfrm>
                <a:off x="8604473" y="900329"/>
                <a:ext cx="332433" cy="332433"/>
              </a:xfrm>
              <a:prstGeom prst="rect">
                <a:avLst/>
              </a:prstGeom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4BB8F61-C0BA-4F59-A4FD-EA95DC70A650}"/>
                  </a:ext>
                </a:extLst>
              </p:cNvPr>
              <p:cNvSpPr txBox="1"/>
              <p:nvPr/>
            </p:nvSpPr>
            <p:spPr>
              <a:xfrm>
                <a:off x="8576597" y="1267023"/>
                <a:ext cx="388184" cy="205571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AWS</a:t>
                </a:r>
              </a:p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DynamoDB</a:t>
                </a:r>
              </a:p>
            </p:txBody>
          </p:sp>
        </p:grpSp>
        <p:pic>
          <p:nvPicPr>
            <p:cNvPr id="28" name="Graphic 27">
              <a:extLst>
                <a:ext uri="{FF2B5EF4-FFF2-40B4-BE49-F238E27FC236}">
                  <a16:creationId xmlns:a16="http://schemas.microsoft.com/office/drawing/2014/main" id="{3E0C3FBC-61DF-4FF8-8B44-B81B92F954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954927" y="4159577"/>
              <a:ext cx="236403" cy="378444"/>
            </a:xfrm>
            <a:prstGeom prst="rect">
              <a:avLst/>
            </a:prstGeom>
          </p:spPr>
        </p:pic>
        <p:pic>
          <p:nvPicPr>
            <p:cNvPr id="33" name="Picture 2" descr="See the source image">
              <a:extLst>
                <a:ext uri="{FF2B5EF4-FFF2-40B4-BE49-F238E27FC236}">
                  <a16:creationId xmlns:a16="http://schemas.microsoft.com/office/drawing/2014/main" id="{F4B3463E-1677-4CBB-8CF2-C69674C6675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030523" y="4065885"/>
              <a:ext cx="718117" cy="60463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67550EE3-7DA8-4EDB-AD3A-90605611EE28}"/>
                </a:ext>
              </a:extLst>
            </p:cNvPr>
            <p:cNvGrpSpPr/>
            <p:nvPr/>
          </p:nvGrpSpPr>
          <p:grpSpPr>
            <a:xfrm>
              <a:off x="2734575" y="1371472"/>
              <a:ext cx="196409" cy="208343"/>
              <a:chOff x="6207667" y="1018040"/>
              <a:chExt cx="248285" cy="269304"/>
            </a:xfrm>
          </p:grpSpPr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B91C6DBC-2BFC-4F6B-928A-DF525F7D9C96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7C136A51-F091-4F1F-8C71-B3A51EA4EEFC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37" name="Oval 36">
                <a:extLst>
                  <a:ext uri="{FF2B5EF4-FFF2-40B4-BE49-F238E27FC236}">
                    <a16:creationId xmlns:a16="http://schemas.microsoft.com/office/drawing/2014/main" id="{41463D03-4368-4D21-997C-A982C9F2B3EC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sp>
          <p:nvSpPr>
            <p:cNvPr id="39" name="Rounded Rectangle 5">
              <a:extLst>
                <a:ext uri="{FF2B5EF4-FFF2-40B4-BE49-F238E27FC236}">
                  <a16:creationId xmlns:a16="http://schemas.microsoft.com/office/drawing/2014/main" id="{422119D8-6898-4E3D-A4D1-54195955A131}"/>
                </a:ext>
              </a:extLst>
            </p:cNvPr>
            <p:cNvSpPr/>
            <p:nvPr/>
          </p:nvSpPr>
          <p:spPr bwMode="auto">
            <a:xfrm>
              <a:off x="3247764" y="828565"/>
              <a:ext cx="2200161" cy="6648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05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rPr>
                <a:t>PubSub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  <a:p>
              <a:pPr marL="0" marR="0" lvl="0" indent="0" defTabSz="932472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dirty="0">
                  <a:solidFill>
                    <a:srgbClr val="000000"/>
                  </a:solidFill>
                  <a:latin typeface="Segoe UI Semibold"/>
                </a:rPr>
                <a:t>Brokers</a:t>
              </a:r>
              <a:endPara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</a:endParaRPr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FEA6F8B-92DF-4C33-ADA4-E57BD34CE960}"/>
                </a:ext>
              </a:extLst>
            </p:cNvPr>
            <p:cNvGrpSpPr/>
            <p:nvPr/>
          </p:nvGrpSpPr>
          <p:grpSpPr>
            <a:xfrm>
              <a:off x="4665473" y="1004231"/>
              <a:ext cx="253730" cy="361523"/>
              <a:chOff x="9821876" y="953897"/>
              <a:chExt cx="320745" cy="467304"/>
            </a:xfrm>
          </p:grpSpPr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1D44C4FF-20FA-4394-B8AE-F0A5C4C4C0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21876" y="953897"/>
                <a:ext cx="320745" cy="268531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E28457C9-1231-4842-B446-C744693EEC50}"/>
                  </a:ext>
                </a:extLst>
              </p:cNvPr>
              <p:cNvSpPr txBox="1"/>
              <p:nvPr/>
            </p:nvSpPr>
            <p:spPr>
              <a:xfrm>
                <a:off x="9885203" y="1318416"/>
                <a:ext cx="194092" cy="102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Redis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35DCA8E6-6426-4CD9-ADF1-335D1B29FFBA}"/>
                </a:ext>
              </a:extLst>
            </p:cNvPr>
            <p:cNvGrpSpPr/>
            <p:nvPr/>
          </p:nvGrpSpPr>
          <p:grpSpPr>
            <a:xfrm>
              <a:off x="5001885" y="1006981"/>
              <a:ext cx="271502" cy="361523"/>
              <a:chOff x="9810642" y="953897"/>
              <a:chExt cx="343211" cy="467304"/>
            </a:xfrm>
          </p:grpSpPr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0E1F38D7-3058-4927-A4C2-DB53DB8623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9845586" y="953897"/>
                <a:ext cx="273325" cy="268531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4D430847-FAB5-4CC5-8878-4429CD5EF3FF}"/>
                  </a:ext>
                </a:extLst>
              </p:cNvPr>
              <p:cNvSpPr txBox="1"/>
              <p:nvPr/>
            </p:nvSpPr>
            <p:spPr>
              <a:xfrm>
                <a:off x="9810642" y="1318416"/>
                <a:ext cx="343211" cy="102785"/>
              </a:xfrm>
              <a:prstGeom prst="rect">
                <a:avLst/>
              </a:prstGeom>
              <a:noFill/>
            </p:spPr>
            <p:txBody>
              <a:bodyPr wrap="none" lIns="0" tIns="0" rIns="0" bIns="0" rtlCol="0" anchor="ctr">
                <a:spAutoFit/>
              </a:bodyPr>
              <a:lstStyle/>
              <a:p>
                <a:pPr marL="0" marR="0" lvl="0" indent="0" algn="ctr" defTabSz="914367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400" b="0" i="0" u="none" strike="noStrike" kern="1200" cap="none" spc="0" normalizeH="0" baseline="0" noProof="0" dirty="0">
                    <a:ln>
                      <a:noFill/>
                    </a:ln>
                    <a:gradFill>
                      <a:gsLst>
                        <a:gs pos="2917">
                          <a:srgbClr val="000000"/>
                        </a:gs>
                        <a:gs pos="30000">
                          <a:srgbClr val="000000"/>
                        </a:gs>
                      </a:gsLst>
                      <a:lin ang="5400000" scaled="0"/>
                    </a:gradFill>
                    <a:effectLst/>
                    <a:uLnTx/>
                    <a:uFillTx/>
                    <a:latin typeface="+mj-lt"/>
                    <a:ea typeface="+mn-ea"/>
                    <a:cs typeface="+mn-cs"/>
                  </a:rPr>
                  <a:t>RabbitMQ</a:t>
                </a:r>
              </a:p>
            </p:txBody>
          </p:sp>
        </p:grpSp>
        <p:pic>
          <p:nvPicPr>
            <p:cNvPr id="55" name="Graphic 54">
              <a:extLst>
                <a:ext uri="{FF2B5EF4-FFF2-40B4-BE49-F238E27FC236}">
                  <a16:creationId xmlns:a16="http://schemas.microsoft.com/office/drawing/2014/main" id="{12A57F68-782E-490D-8DB8-1AD6B10B8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/>
          </p:blipFill>
          <p:spPr>
            <a:xfrm>
              <a:off x="3336699" y="1085107"/>
              <a:ext cx="340491" cy="169269"/>
            </a:xfrm>
            <a:prstGeom prst="rect">
              <a:avLst/>
            </a:prstGeom>
          </p:spPr>
        </p:pic>
        <p:cxnSp>
          <p:nvCxnSpPr>
            <p:cNvPr id="57" name="Connector: Elbow 56">
              <a:extLst>
                <a:ext uri="{FF2B5EF4-FFF2-40B4-BE49-F238E27FC236}">
                  <a16:creationId xmlns:a16="http://schemas.microsoft.com/office/drawing/2014/main" id="{37678E27-70A4-4D00-9467-C4DBF409D837}"/>
                </a:ext>
              </a:extLst>
            </p:cNvPr>
            <p:cNvCxnSpPr>
              <a:cxnSpLocks/>
              <a:stCxn id="9" idx="0"/>
              <a:endCxn id="37" idx="4"/>
            </p:cNvCxnSpPr>
            <p:nvPr/>
          </p:nvCxnSpPr>
          <p:spPr>
            <a:xfrm rot="16200000" flipV="1">
              <a:off x="2924307" y="1432762"/>
              <a:ext cx="556519" cy="722946"/>
            </a:xfrm>
            <a:prstGeom prst="bentConnector3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ctor: Elbow 59">
              <a:extLst>
                <a:ext uri="{FF2B5EF4-FFF2-40B4-BE49-F238E27FC236}">
                  <a16:creationId xmlns:a16="http://schemas.microsoft.com/office/drawing/2014/main" id="{4ED09A00-63EC-4D2D-8711-786CCBDA9A65}"/>
                </a:ext>
              </a:extLst>
            </p:cNvPr>
            <p:cNvCxnSpPr>
              <a:stCxn id="36" idx="4"/>
              <a:endCxn id="39" idx="1"/>
            </p:cNvCxnSpPr>
            <p:nvPr/>
          </p:nvCxnSpPr>
          <p:spPr>
            <a:xfrm flipV="1">
              <a:off x="2841093" y="1160987"/>
              <a:ext cx="406671" cy="210485"/>
            </a:xfrm>
            <a:prstGeom prst="bentConnector3">
              <a:avLst>
                <a:gd name="adj1" fmla="val 3156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ctor: Elbow 62">
              <a:extLst>
                <a:ext uri="{FF2B5EF4-FFF2-40B4-BE49-F238E27FC236}">
                  <a16:creationId xmlns:a16="http://schemas.microsoft.com/office/drawing/2014/main" id="{1E57A50D-D3EC-494E-8569-596CE1CECBFC}"/>
                </a:ext>
              </a:extLst>
            </p:cNvPr>
            <p:cNvCxnSpPr>
              <a:cxnSpLocks/>
              <a:stCxn id="9" idx="2"/>
              <a:endCxn id="91" idx="3"/>
            </p:cNvCxnSpPr>
            <p:nvPr/>
          </p:nvCxnSpPr>
          <p:spPr>
            <a:xfrm rot="16200000" flipH="1">
              <a:off x="3296443" y="3078064"/>
              <a:ext cx="904946" cy="369755"/>
            </a:xfrm>
            <a:prstGeom prst="bentConnector4">
              <a:avLst>
                <a:gd name="adj1" fmla="val 44244"/>
                <a:gd name="adj2" fmla="val 617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2" name="!!AppA">
              <a:extLst>
                <a:ext uri="{FF2B5EF4-FFF2-40B4-BE49-F238E27FC236}">
                  <a16:creationId xmlns:a16="http://schemas.microsoft.com/office/drawing/2014/main" id="{FACCFDC5-A2F4-4920-97B7-557210D9C291}"/>
                </a:ext>
              </a:extLst>
            </p:cNvPr>
            <p:cNvGrpSpPr/>
            <p:nvPr/>
          </p:nvGrpSpPr>
          <p:grpSpPr>
            <a:xfrm>
              <a:off x="6433562" y="1875907"/>
              <a:ext cx="1249848" cy="1458155"/>
              <a:chOff x="3444424" y="1954650"/>
              <a:chExt cx="1400542" cy="1633964"/>
            </a:xfrm>
          </p:grpSpPr>
          <p:pic>
            <p:nvPicPr>
              <p:cNvPr id="73" name="Graphic 72">
                <a:extLst>
                  <a:ext uri="{FF2B5EF4-FFF2-40B4-BE49-F238E27FC236}">
                    <a16:creationId xmlns:a16="http://schemas.microsoft.com/office/drawing/2014/main" id="{3A012F18-BC3E-4F2D-8512-355D013F1A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444424" y="1954650"/>
                <a:ext cx="1400542" cy="1633964"/>
              </a:xfrm>
              <a:prstGeom prst="rect">
                <a:avLst/>
              </a:prstGeom>
            </p:spPr>
          </p:pic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4DC12DB1-269F-48E2-AE8C-4B032C7DF86B}"/>
                  </a:ext>
                </a:extLst>
              </p:cNvPr>
              <p:cNvSpPr txBox="1"/>
              <p:nvPr/>
            </p:nvSpPr>
            <p:spPr>
              <a:xfrm>
                <a:off x="3505823" y="2525411"/>
                <a:ext cx="1208560" cy="2227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000" dirty="0">
                    <a:solidFill>
                      <a:schemeClr val="bg1"/>
                    </a:solidFill>
                    <a:latin typeface="+mj-lt"/>
                  </a:rPr>
                  <a:t>name-processor</a:t>
                </a:r>
              </a:p>
            </p:txBody>
          </p:sp>
        </p:grp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326A92B0-F626-403B-B580-01B533A4B23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21480" y="2492581"/>
              <a:ext cx="555520" cy="0"/>
            </a:xfrm>
            <a:prstGeom prst="straightConnector1">
              <a:avLst/>
            </a:prstGeom>
            <a:ln w="28575">
              <a:solidFill>
                <a:srgbClr val="202192"/>
              </a:solidFill>
              <a:headEnd type="arrow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76" name="Graphic 75">
              <a:extLst>
                <a:ext uri="{FF2B5EF4-FFF2-40B4-BE49-F238E27FC236}">
                  <a16:creationId xmlns:a16="http://schemas.microsoft.com/office/drawing/2014/main" id="{ADF918B7-5588-46C7-8A2B-7DC1C86A4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311789" y="2071913"/>
              <a:ext cx="632550" cy="737975"/>
            </a:xfrm>
            <a:prstGeom prst="rect">
              <a:avLst/>
            </a:prstGeom>
            <a:effectLst>
              <a:outerShdw blurRad="50800" dist="25400" dir="13500000" algn="br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88" name="Connector: Elbow 87">
              <a:extLst>
                <a:ext uri="{FF2B5EF4-FFF2-40B4-BE49-F238E27FC236}">
                  <a16:creationId xmlns:a16="http://schemas.microsoft.com/office/drawing/2014/main" id="{A4EA8FFA-2315-4BA8-8268-DA2C916188A0}"/>
                </a:ext>
              </a:extLst>
            </p:cNvPr>
            <p:cNvCxnSpPr>
              <a:cxnSpLocks/>
              <a:stCxn id="76" idx="2"/>
              <a:endCxn id="92" idx="0"/>
            </p:cNvCxnSpPr>
            <p:nvPr/>
          </p:nvCxnSpPr>
          <p:spPr>
            <a:xfrm rot="5400000">
              <a:off x="4401591" y="2448609"/>
              <a:ext cx="865195" cy="158775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9" name="Group 88">
              <a:extLst>
                <a:ext uri="{FF2B5EF4-FFF2-40B4-BE49-F238E27FC236}">
                  <a16:creationId xmlns:a16="http://schemas.microsoft.com/office/drawing/2014/main" id="{34DAB5B8-68B7-48E1-9797-061D41057B6E}"/>
                </a:ext>
              </a:extLst>
            </p:cNvPr>
            <p:cNvGrpSpPr/>
            <p:nvPr/>
          </p:nvGrpSpPr>
          <p:grpSpPr>
            <a:xfrm>
              <a:off x="3933794" y="3611243"/>
              <a:ext cx="196409" cy="208343"/>
              <a:chOff x="6207667" y="1018040"/>
              <a:chExt cx="248285" cy="269304"/>
            </a:xfrm>
          </p:grpSpPr>
          <p:sp>
            <p:nvSpPr>
              <p:cNvPr id="90" name="Rectangle 89">
                <a:extLst>
                  <a:ext uri="{FF2B5EF4-FFF2-40B4-BE49-F238E27FC236}">
                    <a16:creationId xmlns:a16="http://schemas.microsoft.com/office/drawing/2014/main" id="{FFF6CC48-1515-495F-8AF7-4D54626FA6D3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B81AF57C-22D4-4FFD-B281-BA36387E6BFD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92" name="Oval 91">
                <a:extLst>
                  <a:ext uri="{FF2B5EF4-FFF2-40B4-BE49-F238E27FC236}">
                    <a16:creationId xmlns:a16="http://schemas.microsoft.com/office/drawing/2014/main" id="{71F6BD6C-F888-4614-B52B-BE7F5712B911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95" name="Connector: Elbow 94">
              <a:extLst>
                <a:ext uri="{FF2B5EF4-FFF2-40B4-BE49-F238E27FC236}">
                  <a16:creationId xmlns:a16="http://schemas.microsoft.com/office/drawing/2014/main" id="{7F2AB110-642F-4E54-A1A0-78D5CB8B04D5}"/>
                </a:ext>
              </a:extLst>
            </p:cNvPr>
            <p:cNvCxnSpPr>
              <a:cxnSpLocks/>
              <a:endCxn id="28" idx="0"/>
            </p:cNvCxnSpPr>
            <p:nvPr/>
          </p:nvCxnSpPr>
          <p:spPr>
            <a:xfrm rot="16200000" flipH="1">
              <a:off x="3864831" y="3951279"/>
              <a:ext cx="338320" cy="78276"/>
            </a:xfrm>
            <a:prstGeom prst="bentConnector3">
              <a:avLst>
                <a:gd name="adj1" fmla="val 36486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09CEDC1B-77F5-4B64-B9E2-90B4B532C08B}"/>
                </a:ext>
              </a:extLst>
            </p:cNvPr>
            <p:cNvSpPr txBox="1"/>
            <p:nvPr/>
          </p:nvSpPr>
          <p:spPr>
            <a:xfrm>
              <a:off x="3303929" y="3234034"/>
              <a:ext cx="205967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get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99B84FCA-99F0-41CE-848F-5D446AF25A59}"/>
                </a:ext>
              </a:extLst>
            </p:cNvPr>
            <p:cNvSpPr txBox="1"/>
            <p:nvPr/>
          </p:nvSpPr>
          <p:spPr>
            <a:xfrm>
              <a:off x="4696724" y="3257830"/>
              <a:ext cx="586072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get &amp; set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C923C7E5-2A9A-4AD9-806B-C1FF7868022F}"/>
                </a:ext>
              </a:extLst>
            </p:cNvPr>
            <p:cNvSpPr txBox="1"/>
            <p:nvPr/>
          </p:nvSpPr>
          <p:spPr>
            <a:xfrm>
              <a:off x="3037501" y="1568465"/>
              <a:ext cx="471854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publish</a:t>
              </a:r>
              <a:endParaRPr lang="en-US" sz="1100" i="1" dirty="0"/>
            </a:p>
          </p:txBody>
        </p: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D1AB1DB9-B469-4A5A-BB1C-0977B3FF5592}"/>
                </a:ext>
              </a:extLst>
            </p:cNvPr>
            <p:cNvGrpSpPr/>
            <p:nvPr/>
          </p:nvGrpSpPr>
          <p:grpSpPr>
            <a:xfrm>
              <a:off x="4783718" y="1698301"/>
              <a:ext cx="196409" cy="208343"/>
              <a:chOff x="6207667" y="1018040"/>
              <a:chExt cx="248285" cy="269304"/>
            </a:xfrm>
          </p:grpSpPr>
          <p:sp>
            <p:nvSpPr>
              <p:cNvPr id="105" name="Rectangle 104">
                <a:extLst>
                  <a:ext uri="{FF2B5EF4-FFF2-40B4-BE49-F238E27FC236}">
                    <a16:creationId xmlns:a16="http://schemas.microsoft.com/office/drawing/2014/main" id="{5250DA3A-C4F9-498C-B50A-F984A2883C4D}"/>
                  </a:ext>
                </a:extLst>
              </p:cNvPr>
              <p:cNvSpPr/>
              <p:nvPr/>
            </p:nvSpPr>
            <p:spPr bwMode="auto">
              <a:xfrm>
                <a:off x="6211465" y="1114758"/>
                <a:ext cx="83403" cy="7586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F7BFB4E-EB6C-4242-B90B-03392EBD168F}"/>
                  </a:ext>
                </a:extLst>
              </p:cNvPr>
              <p:cNvSpPr/>
              <p:nvPr/>
            </p:nvSpPr>
            <p:spPr bwMode="auto">
              <a:xfrm>
                <a:off x="6207667" y="1018040"/>
                <a:ext cx="248285" cy="269304"/>
              </a:xfrm>
              <a:custGeom>
                <a:avLst/>
                <a:gdLst>
                  <a:gd name="connsiteX0" fmla="*/ 134652 w 248285"/>
                  <a:gd name="connsiteY0" fmla="*/ 0 h 269304"/>
                  <a:gd name="connsiteX1" fmla="*/ 229866 w 248285"/>
                  <a:gd name="connsiteY1" fmla="*/ 39439 h 269304"/>
                  <a:gd name="connsiteX2" fmla="*/ 240434 w 248285"/>
                  <a:gd name="connsiteY2" fmla="*/ 55114 h 269304"/>
                  <a:gd name="connsiteX3" fmla="*/ 98785 w 248285"/>
                  <a:gd name="connsiteY3" fmla="*/ 55114 h 269304"/>
                  <a:gd name="connsiteX4" fmla="*/ 98785 w 248285"/>
                  <a:gd name="connsiteY4" fmla="*/ 202545 h 269304"/>
                  <a:gd name="connsiteX5" fmla="*/ 248285 w 248285"/>
                  <a:gd name="connsiteY5" fmla="*/ 202545 h 269304"/>
                  <a:gd name="connsiteX6" fmla="*/ 229866 w 248285"/>
                  <a:gd name="connsiteY6" fmla="*/ 229865 h 269304"/>
                  <a:gd name="connsiteX7" fmla="*/ 134652 w 248285"/>
                  <a:gd name="connsiteY7" fmla="*/ 269304 h 269304"/>
                  <a:gd name="connsiteX8" fmla="*/ 0 w 248285"/>
                  <a:gd name="connsiteY8" fmla="*/ 134652 h 269304"/>
                  <a:gd name="connsiteX9" fmla="*/ 134652 w 248285"/>
                  <a:gd name="connsiteY9" fmla="*/ 0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9" fmla="*/ 190225 w 248285"/>
                  <a:gd name="connsiteY9" fmla="*/ 146554 h 269304"/>
                  <a:gd name="connsiteX0" fmla="*/ 98785 w 248285"/>
                  <a:gd name="connsiteY0" fmla="*/ 55114 h 269304"/>
                  <a:gd name="connsiteX1" fmla="*/ 98785 w 248285"/>
                  <a:gd name="connsiteY1" fmla="*/ 202545 h 269304"/>
                  <a:gd name="connsiteX2" fmla="*/ 248285 w 248285"/>
                  <a:gd name="connsiteY2" fmla="*/ 202545 h 269304"/>
                  <a:gd name="connsiteX3" fmla="*/ 229866 w 248285"/>
                  <a:gd name="connsiteY3" fmla="*/ 229865 h 269304"/>
                  <a:gd name="connsiteX4" fmla="*/ 134652 w 248285"/>
                  <a:gd name="connsiteY4" fmla="*/ 269304 h 269304"/>
                  <a:gd name="connsiteX5" fmla="*/ 0 w 248285"/>
                  <a:gd name="connsiteY5" fmla="*/ 134652 h 269304"/>
                  <a:gd name="connsiteX6" fmla="*/ 134652 w 248285"/>
                  <a:gd name="connsiteY6" fmla="*/ 0 h 269304"/>
                  <a:gd name="connsiteX7" fmla="*/ 229866 w 248285"/>
                  <a:gd name="connsiteY7" fmla="*/ 39439 h 269304"/>
                  <a:gd name="connsiteX8" fmla="*/ 240434 w 248285"/>
                  <a:gd name="connsiteY8" fmla="*/ 55114 h 269304"/>
                  <a:gd name="connsiteX0" fmla="*/ 98785 w 248285"/>
                  <a:gd name="connsiteY0" fmla="*/ 202545 h 269304"/>
                  <a:gd name="connsiteX1" fmla="*/ 248285 w 248285"/>
                  <a:gd name="connsiteY1" fmla="*/ 202545 h 269304"/>
                  <a:gd name="connsiteX2" fmla="*/ 229866 w 248285"/>
                  <a:gd name="connsiteY2" fmla="*/ 229865 h 269304"/>
                  <a:gd name="connsiteX3" fmla="*/ 134652 w 248285"/>
                  <a:gd name="connsiteY3" fmla="*/ 269304 h 269304"/>
                  <a:gd name="connsiteX4" fmla="*/ 0 w 248285"/>
                  <a:gd name="connsiteY4" fmla="*/ 134652 h 269304"/>
                  <a:gd name="connsiteX5" fmla="*/ 134652 w 248285"/>
                  <a:gd name="connsiteY5" fmla="*/ 0 h 269304"/>
                  <a:gd name="connsiteX6" fmla="*/ 229866 w 248285"/>
                  <a:gd name="connsiteY6" fmla="*/ 39439 h 269304"/>
                  <a:gd name="connsiteX7" fmla="*/ 240434 w 248285"/>
                  <a:gd name="connsiteY7" fmla="*/ 55114 h 269304"/>
                  <a:gd name="connsiteX0" fmla="*/ 248285 w 248285"/>
                  <a:gd name="connsiteY0" fmla="*/ 202545 h 269304"/>
                  <a:gd name="connsiteX1" fmla="*/ 229866 w 248285"/>
                  <a:gd name="connsiteY1" fmla="*/ 229865 h 269304"/>
                  <a:gd name="connsiteX2" fmla="*/ 134652 w 248285"/>
                  <a:gd name="connsiteY2" fmla="*/ 269304 h 269304"/>
                  <a:gd name="connsiteX3" fmla="*/ 0 w 248285"/>
                  <a:gd name="connsiteY3" fmla="*/ 134652 h 269304"/>
                  <a:gd name="connsiteX4" fmla="*/ 134652 w 248285"/>
                  <a:gd name="connsiteY4" fmla="*/ 0 h 269304"/>
                  <a:gd name="connsiteX5" fmla="*/ 229866 w 248285"/>
                  <a:gd name="connsiteY5" fmla="*/ 39439 h 269304"/>
                  <a:gd name="connsiteX6" fmla="*/ 240434 w 248285"/>
                  <a:gd name="connsiteY6" fmla="*/ 55114 h 2693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8285" h="269304">
                    <a:moveTo>
                      <a:pt x="248285" y="202545"/>
                    </a:moveTo>
                    <a:lnTo>
                      <a:pt x="229866" y="229865"/>
                    </a:lnTo>
                    <a:cubicBezTo>
                      <a:pt x="205498" y="254233"/>
                      <a:pt x="171835" y="269304"/>
                      <a:pt x="134652" y="269304"/>
                    </a:cubicBezTo>
                    <a:cubicBezTo>
                      <a:pt x="60286" y="269304"/>
                      <a:pt x="0" y="209018"/>
                      <a:pt x="0" y="134652"/>
                    </a:cubicBezTo>
                    <a:cubicBezTo>
                      <a:pt x="0" y="60286"/>
                      <a:pt x="60286" y="0"/>
                      <a:pt x="134652" y="0"/>
                    </a:cubicBezTo>
                    <a:cubicBezTo>
                      <a:pt x="171835" y="0"/>
                      <a:pt x="205498" y="15072"/>
                      <a:pt x="229866" y="39439"/>
                    </a:cubicBezTo>
                    <a:lnTo>
                      <a:pt x="240434" y="55114"/>
                    </a:lnTo>
                  </a:path>
                </a:pathLst>
              </a:custGeom>
              <a:noFill/>
              <a:ln w="28575">
                <a:solidFill>
                  <a:srgbClr val="202192"/>
                </a:solidFill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  <p:sp>
            <p:nvSpPr>
              <p:cNvPr id="107" name="Oval 106">
                <a:extLst>
                  <a:ext uri="{FF2B5EF4-FFF2-40B4-BE49-F238E27FC236}">
                    <a16:creationId xmlns:a16="http://schemas.microsoft.com/office/drawing/2014/main" id="{FBB901BA-10FE-41BE-A193-A0174EBD1A74}"/>
                  </a:ext>
                </a:extLst>
              </p:cNvPr>
              <p:cNvSpPr/>
              <p:nvPr/>
            </p:nvSpPr>
            <p:spPr bwMode="auto">
              <a:xfrm>
                <a:off x="6290186" y="1100560"/>
                <a:ext cx="104264" cy="104265"/>
              </a:xfrm>
              <a:prstGeom prst="ellipse">
                <a:avLst/>
              </a:prstGeom>
              <a:solidFill>
                <a:srgbClr val="20219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 defTabSz="932472" fontAlgn="base">
                  <a:spcBef>
                    <a:spcPct val="0"/>
                  </a:spcBef>
                  <a:spcAft>
                    <a:spcPct val="0"/>
                  </a:spcAft>
                </a:pPr>
                <a:endParaRPr lang="en-US" sz="1200" err="1">
                  <a:solidFill>
                    <a:srgbClr val="FFFFFF"/>
                  </a:solidFill>
                  <a:ea typeface="Segoe UI" pitchFamily="34" charset="0"/>
                  <a:cs typeface="Segoe UI" pitchFamily="34" charset="0"/>
                </a:endParaRPr>
              </a:p>
            </p:txBody>
          </p:sp>
        </p:grpSp>
        <p:cxnSp>
          <p:nvCxnSpPr>
            <p:cNvPr id="109" name="Connector: Elbow 108">
              <a:extLst>
                <a:ext uri="{FF2B5EF4-FFF2-40B4-BE49-F238E27FC236}">
                  <a16:creationId xmlns:a16="http://schemas.microsoft.com/office/drawing/2014/main" id="{3440A693-A88F-4F4B-8F11-44AF2DF6773A}"/>
                </a:ext>
              </a:extLst>
            </p:cNvPr>
            <p:cNvCxnSpPr>
              <a:cxnSpLocks/>
              <a:stCxn id="106" idx="3"/>
              <a:endCxn id="53" idx="1"/>
            </p:cNvCxnSpPr>
            <p:nvPr/>
          </p:nvCxnSpPr>
          <p:spPr>
            <a:xfrm flipH="1" flipV="1">
              <a:off x="4665473" y="1108103"/>
              <a:ext cx="118245" cy="694370"/>
            </a:xfrm>
            <a:prstGeom prst="bentConnector5">
              <a:avLst>
                <a:gd name="adj1" fmla="val 264214"/>
                <a:gd name="adj2" fmla="val 50022"/>
                <a:gd name="adj3" fmla="val 264328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ctor: Elbow 113">
              <a:extLst>
                <a:ext uri="{FF2B5EF4-FFF2-40B4-BE49-F238E27FC236}">
                  <a16:creationId xmlns:a16="http://schemas.microsoft.com/office/drawing/2014/main" id="{D51DD1FB-3187-482D-B767-AFCC2E5D4C0D}"/>
                </a:ext>
              </a:extLst>
            </p:cNvPr>
            <p:cNvCxnSpPr>
              <a:stCxn id="76" idx="1"/>
              <a:endCxn id="107" idx="4"/>
            </p:cNvCxnSpPr>
            <p:nvPr/>
          </p:nvCxnSpPr>
          <p:spPr>
            <a:xfrm rot="10800000">
              <a:off x="4890237" y="1842805"/>
              <a:ext cx="421553" cy="598097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BD0558F7-6DD7-4C46-8BA9-59C4874CD45B}"/>
                </a:ext>
              </a:extLst>
            </p:cNvPr>
            <p:cNvSpPr txBox="1"/>
            <p:nvPr/>
          </p:nvSpPr>
          <p:spPr>
            <a:xfrm>
              <a:off x="4586740" y="2446802"/>
              <a:ext cx="638501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subscribe</a:t>
              </a:r>
            </a:p>
          </p:txBody>
        </p:sp>
        <p:cxnSp>
          <p:nvCxnSpPr>
            <p:cNvPr id="125" name="Connector: Elbow 124">
              <a:extLst>
                <a:ext uri="{FF2B5EF4-FFF2-40B4-BE49-F238E27FC236}">
                  <a16:creationId xmlns:a16="http://schemas.microsoft.com/office/drawing/2014/main" id="{D1D60CFB-E91B-4FBC-B10F-CA91B31B6DC3}"/>
                </a:ext>
              </a:extLst>
            </p:cNvPr>
            <p:cNvCxnSpPr>
              <a:stCxn id="53" idx="3"/>
              <a:endCxn id="107" idx="0"/>
            </p:cNvCxnSpPr>
            <p:nvPr/>
          </p:nvCxnSpPr>
          <p:spPr>
            <a:xfrm flipH="1">
              <a:off x="4890236" y="1108103"/>
              <a:ext cx="28967" cy="590198"/>
            </a:xfrm>
            <a:prstGeom prst="bentConnector3">
              <a:avLst>
                <a:gd name="adj1" fmla="val 105347"/>
              </a:avLst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ctor: Elbow 126">
              <a:extLst>
                <a:ext uri="{FF2B5EF4-FFF2-40B4-BE49-F238E27FC236}">
                  <a16:creationId xmlns:a16="http://schemas.microsoft.com/office/drawing/2014/main" id="{3D7574A5-F27F-4E85-B985-53460A536D97}"/>
                </a:ext>
              </a:extLst>
            </p:cNvPr>
            <p:cNvCxnSpPr>
              <a:stCxn id="107" idx="6"/>
              <a:endCxn id="76" idx="0"/>
            </p:cNvCxnSpPr>
            <p:nvPr/>
          </p:nvCxnSpPr>
          <p:spPr>
            <a:xfrm>
              <a:off x="4931475" y="1802473"/>
              <a:ext cx="696589" cy="269440"/>
            </a:xfrm>
            <a:prstGeom prst="bentConnector2">
              <a:avLst/>
            </a:prstGeom>
            <a:ln w="28575">
              <a:solidFill>
                <a:srgbClr val="202192"/>
              </a:solidFill>
              <a:headEnd type="none" w="lg" len="lg"/>
              <a:tailEnd type="triangle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TextBox 127">
              <a:extLst>
                <a:ext uri="{FF2B5EF4-FFF2-40B4-BE49-F238E27FC236}">
                  <a16:creationId xmlns:a16="http://schemas.microsoft.com/office/drawing/2014/main" id="{E885113C-2754-4C36-A4CC-AA0A2275CC65}"/>
                </a:ext>
              </a:extLst>
            </p:cNvPr>
            <p:cNvSpPr txBox="1"/>
            <p:nvPr/>
          </p:nvSpPr>
          <p:spPr>
            <a:xfrm>
              <a:off x="5334291" y="1594180"/>
              <a:ext cx="604796" cy="19879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000" i="1" dirty="0"/>
                <a:t>consume</a:t>
              </a:r>
            </a:p>
          </p:txBody>
        </p:sp>
        <p:sp>
          <p:nvSpPr>
            <p:cNvPr id="130" name="TextBox 129">
              <a:extLst>
                <a:ext uri="{FF2B5EF4-FFF2-40B4-BE49-F238E27FC236}">
                  <a16:creationId xmlns:a16="http://schemas.microsoft.com/office/drawing/2014/main" id="{5B1CAB93-E045-4F86-BC9E-F901C56403B2}"/>
                </a:ext>
              </a:extLst>
            </p:cNvPr>
            <p:cNvSpPr txBox="1"/>
            <p:nvPr/>
          </p:nvSpPr>
          <p:spPr>
            <a:xfrm>
              <a:off x="182880" y="2021698"/>
              <a:ext cx="954941" cy="21867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1100" dirty="0"/>
                <a:t>name = John</a:t>
              </a:r>
            </a:p>
          </p:txBody>
        </p:sp>
      </p:grpSp>
      <p:pic>
        <p:nvPicPr>
          <p:cNvPr id="3074" name="Picture 2" descr="Performance testing w Java - SoftwareSkill.pl">
            <a:extLst>
              <a:ext uri="{FF2B5EF4-FFF2-40B4-BE49-F238E27FC236}">
                <a16:creationId xmlns:a16="http://schemas.microsoft.com/office/drawing/2014/main" id="{89F7120E-0D5D-41E0-9F1C-82035FC9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90" y="295971"/>
            <a:ext cx="982017" cy="9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ylinder 10">
            <a:extLst>
              <a:ext uri="{FF2B5EF4-FFF2-40B4-BE49-F238E27FC236}">
                <a16:creationId xmlns:a16="http://schemas.microsoft.com/office/drawing/2014/main" id="{C06DF60D-6599-41CB-8BCE-DB941E2231F1}"/>
              </a:ext>
            </a:extLst>
          </p:cNvPr>
          <p:cNvSpPr/>
          <p:nvPr/>
        </p:nvSpPr>
        <p:spPr>
          <a:xfrm>
            <a:off x="5829071" y="1379219"/>
            <a:ext cx="861060" cy="673365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Telemetry Data 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EE87CEE-10ED-4FF3-B013-29BFDB3882E5}"/>
              </a:ext>
            </a:extLst>
          </p:cNvPr>
          <p:cNvCxnSpPr>
            <a:cxnSpLocks/>
            <a:stCxn id="9" idx="0"/>
            <a:endCxn id="11" idx="2"/>
          </p:cNvCxnSpPr>
          <p:nvPr/>
        </p:nvCxnSpPr>
        <p:spPr>
          <a:xfrm flipV="1">
            <a:off x="3077512" y="1715902"/>
            <a:ext cx="2751559" cy="945327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CA508E7-E9A6-44BE-B555-0500B19C1A93}"/>
              </a:ext>
            </a:extLst>
          </p:cNvPr>
          <p:cNvCxnSpPr>
            <a:cxnSpLocks/>
            <a:stCxn id="76" idx="0"/>
          </p:cNvCxnSpPr>
          <p:nvPr/>
        </p:nvCxnSpPr>
        <p:spPr>
          <a:xfrm flipV="1">
            <a:off x="4844537" y="1913707"/>
            <a:ext cx="1078983" cy="74707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B2D697EF-24E3-48D1-AB8F-4B56B0B7F19D}"/>
              </a:ext>
            </a:extLst>
          </p:cNvPr>
          <p:cNvCxnSpPr>
            <a:cxnSpLocks/>
            <a:stCxn id="76" idx="2"/>
          </p:cNvCxnSpPr>
          <p:nvPr/>
        </p:nvCxnSpPr>
        <p:spPr>
          <a:xfrm flipV="1">
            <a:off x="4844537" y="1997229"/>
            <a:ext cx="1179712" cy="123481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90D885E9-D652-43E0-9C38-699580F43C1F}"/>
              </a:ext>
            </a:extLst>
          </p:cNvPr>
          <p:cNvCxnSpPr>
            <a:cxnSpLocks/>
          </p:cNvCxnSpPr>
          <p:nvPr/>
        </p:nvCxnSpPr>
        <p:spPr>
          <a:xfrm flipV="1">
            <a:off x="3074790" y="1840901"/>
            <a:ext cx="2754281" cy="1472266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74921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nagit_SNG857">
            <a:extLst>
              <a:ext uri="{FF2B5EF4-FFF2-40B4-BE49-F238E27FC236}">
                <a16:creationId xmlns:a16="http://schemas.microsoft.com/office/drawing/2014/main" id="{2BF4C849-F9FA-48F4-B2E2-583F70EF7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7690" y="710955"/>
            <a:ext cx="4837258" cy="2109841"/>
          </a:xfrm>
          <a:prstGeom prst="rect">
            <a:avLst/>
          </a:prstGeom>
        </p:spPr>
      </p:pic>
      <p:pic>
        <p:nvPicPr>
          <p:cNvPr id="3076" name="Picture 4" descr="What is OpenTelemetry? | APNIC Blog">
            <a:extLst>
              <a:ext uri="{FF2B5EF4-FFF2-40B4-BE49-F238E27FC236}">
                <a16:creationId xmlns:a16="http://schemas.microsoft.com/office/drawing/2014/main" id="{AA82617E-E9E2-4904-8EDB-6EE4569E9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0479" y="2082125"/>
            <a:ext cx="1169728" cy="427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33875E1-5FE7-4426-BAA7-51A933F45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Observation in </a:t>
            </a:r>
            <a:r>
              <a:rPr lang="en-US" dirty="0" err="1"/>
              <a:t>Zipkin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C5ED90-86A1-4F58-8701-F3D7C5732D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pic>
        <p:nvPicPr>
          <p:cNvPr id="3074" name="Picture 2" descr="Performance testing w Java - SoftwareSkill.pl">
            <a:extLst>
              <a:ext uri="{FF2B5EF4-FFF2-40B4-BE49-F238E27FC236}">
                <a16:creationId xmlns:a16="http://schemas.microsoft.com/office/drawing/2014/main" id="{89F7120E-0D5D-41E0-9F1C-82035FC90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1735" y="1247011"/>
            <a:ext cx="982017" cy="982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ylinder 10">
            <a:extLst>
              <a:ext uri="{FF2B5EF4-FFF2-40B4-BE49-F238E27FC236}">
                <a16:creationId xmlns:a16="http://schemas.microsoft.com/office/drawing/2014/main" id="{C06DF60D-6599-41CB-8BCE-DB941E2231F1}"/>
              </a:ext>
            </a:extLst>
          </p:cNvPr>
          <p:cNvSpPr/>
          <p:nvPr/>
        </p:nvSpPr>
        <p:spPr>
          <a:xfrm>
            <a:off x="3574616" y="2330259"/>
            <a:ext cx="861060" cy="673365"/>
          </a:xfrm>
          <a:prstGeom prst="can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Telemetry Data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F1710A9-7D7A-4268-AE08-EA5C9BEBCEE2}"/>
              </a:ext>
            </a:extLst>
          </p:cNvPr>
          <p:cNvGrpSpPr/>
          <p:nvPr/>
        </p:nvGrpSpPr>
        <p:grpSpPr>
          <a:xfrm>
            <a:off x="146683" y="2820796"/>
            <a:ext cx="3836529" cy="2017909"/>
            <a:chOff x="182880" y="1698301"/>
            <a:chExt cx="6421255" cy="2980387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9FC7F8A4-5A92-4E17-A30B-90C3BEE4571A}"/>
                </a:ext>
              </a:extLst>
            </p:cNvPr>
            <p:cNvGrpSpPr/>
            <p:nvPr/>
          </p:nvGrpSpPr>
          <p:grpSpPr>
            <a:xfrm>
              <a:off x="182880" y="1698301"/>
              <a:ext cx="6421255" cy="2980387"/>
              <a:chOff x="182880" y="828565"/>
              <a:chExt cx="7500533" cy="3850123"/>
            </a:xfrm>
          </p:grpSpPr>
          <p:grpSp>
            <p:nvGrpSpPr>
              <p:cNvPr id="5" name="!!AppA">
                <a:extLst>
                  <a:ext uri="{FF2B5EF4-FFF2-40B4-BE49-F238E27FC236}">
                    <a16:creationId xmlns:a16="http://schemas.microsoft.com/office/drawing/2014/main" id="{09A26FDB-CF4A-4F84-8758-6C8D25C7860C}"/>
                  </a:ext>
                </a:extLst>
              </p:cNvPr>
              <p:cNvGrpSpPr/>
              <p:nvPr/>
            </p:nvGrpSpPr>
            <p:grpSpPr>
              <a:xfrm>
                <a:off x="1202159" y="1712404"/>
                <a:ext cx="1249849" cy="1458155"/>
                <a:chOff x="3444424" y="1954650"/>
                <a:chExt cx="1400542" cy="1633964"/>
              </a:xfrm>
            </p:grpSpPr>
            <p:pic>
              <p:nvPicPr>
                <p:cNvPr id="6" name="Graphic 5">
                  <a:extLst>
                    <a:ext uri="{FF2B5EF4-FFF2-40B4-BE49-F238E27FC236}">
                      <a16:creationId xmlns:a16="http://schemas.microsoft.com/office/drawing/2014/main" id="{1C5956B2-87A2-4785-A5E1-966004BAC8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4424" y="1954650"/>
                  <a:ext cx="1400542" cy="1633964"/>
                </a:xfrm>
                <a:prstGeom prst="rect">
                  <a:avLst/>
                </a:prstGeom>
              </p:spPr>
            </p:pic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09C85CC-BB38-4045-AC09-1CE05086D867}"/>
                    </a:ext>
                  </a:extLst>
                </p:cNvPr>
                <p:cNvSpPr txBox="1"/>
                <p:nvPr/>
              </p:nvSpPr>
              <p:spPr>
                <a:xfrm>
                  <a:off x="3678148" y="2525411"/>
                  <a:ext cx="863897" cy="230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bg1"/>
                      </a:solidFill>
                      <a:latin typeface="+mj-lt"/>
                    </a:rPr>
                    <a:t>Front App</a:t>
                  </a:r>
                </a:p>
              </p:txBody>
            </p:sp>
          </p:grpSp>
          <p:cxnSp>
            <p:nvCxnSpPr>
              <p:cNvPr id="8" name="Straight Arrow Connector 7">
                <a:extLst>
                  <a:ext uri="{FF2B5EF4-FFF2-40B4-BE49-F238E27FC236}">
                    <a16:creationId xmlns:a16="http://schemas.microsoft.com/office/drawing/2014/main" id="{45F8C9DD-9CBF-4473-81DC-378CDBE333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6287" y="2441481"/>
                <a:ext cx="795757" cy="1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75916526-695C-4561-B6BC-92CB2D4B51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247764" y="2072494"/>
                <a:ext cx="632550" cy="737975"/>
              </a:xfrm>
              <a:prstGeom prst="rect">
                <a:avLst/>
              </a:prstGeom>
              <a:effectLst>
                <a:outerShdw blurRad="50800" dist="25400" dir="13500000" algn="b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0" name="Arrow: Right 9">
                <a:extLst>
                  <a:ext uri="{FF2B5EF4-FFF2-40B4-BE49-F238E27FC236}">
                    <a16:creationId xmlns:a16="http://schemas.microsoft.com/office/drawing/2014/main" id="{D31C0F2D-768B-467D-8C05-B0770854FC06}"/>
                  </a:ext>
                </a:extLst>
              </p:cNvPr>
              <p:cNvSpPr/>
              <p:nvPr/>
            </p:nvSpPr>
            <p:spPr>
              <a:xfrm>
                <a:off x="182880" y="2221753"/>
                <a:ext cx="1074420" cy="349997"/>
              </a:xfrm>
              <a:prstGeom prst="rightArrow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600" dirty="0"/>
                  <a:t>http</a:t>
                </a:r>
              </a:p>
            </p:txBody>
          </p:sp>
          <p:sp>
            <p:nvSpPr>
              <p:cNvPr id="12" name="Rounded Rectangle 5">
                <a:extLst>
                  <a:ext uri="{FF2B5EF4-FFF2-40B4-BE49-F238E27FC236}">
                    <a16:creationId xmlns:a16="http://schemas.microsoft.com/office/drawing/2014/main" id="{F78EE55F-FE42-4413-BFA5-70459DDA6BF5}"/>
                  </a:ext>
                </a:extLst>
              </p:cNvPr>
              <p:cNvSpPr/>
              <p:nvPr/>
            </p:nvSpPr>
            <p:spPr bwMode="auto">
              <a:xfrm>
                <a:off x="3813948" y="4013844"/>
                <a:ext cx="1997989" cy="6648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State</a:t>
                </a: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  <a:ea typeface="+mn-ea"/>
                    <a:cs typeface="+mn-cs"/>
                  </a:rPr>
                  <a:t>Stores</a:t>
                </a:r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E4A6C258-2F6C-41D3-9FEB-0F5FE9D1127B}"/>
                  </a:ext>
                </a:extLst>
              </p:cNvPr>
              <p:cNvGrpSpPr/>
              <p:nvPr/>
            </p:nvGrpSpPr>
            <p:grpSpPr>
              <a:xfrm>
                <a:off x="5036761" y="4133738"/>
                <a:ext cx="639321" cy="510016"/>
                <a:chOff x="8366601" y="900329"/>
                <a:chExt cx="808179" cy="659245"/>
              </a:xfrm>
            </p:grpSpPr>
            <p:pic>
              <p:nvPicPr>
                <p:cNvPr id="18" name="Picture 114">
                  <a:extLst>
                    <a:ext uri="{FF2B5EF4-FFF2-40B4-BE49-F238E27FC236}">
                      <a16:creationId xmlns:a16="http://schemas.microsoft.com/office/drawing/2014/main" id="{5B1BB588-19B7-4C87-8F68-28D125CF395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rcRect/>
                <a:stretch/>
              </p:blipFill>
              <p:spPr>
                <a:xfrm>
                  <a:off x="8604473" y="900329"/>
                  <a:ext cx="332433" cy="332433"/>
                </a:xfrm>
                <a:prstGeom prst="rect">
                  <a:avLst/>
                </a:prstGeom>
              </p:spPr>
            </p:pic>
            <p:sp>
              <p:nvSpPr>
                <p:cNvPr id="19" name="TextBox 18">
                  <a:extLst>
                    <a:ext uri="{FF2B5EF4-FFF2-40B4-BE49-F238E27FC236}">
                      <a16:creationId xmlns:a16="http://schemas.microsoft.com/office/drawing/2014/main" id="{54BB8F61-C0BA-4F59-A4FD-EA95DC70A650}"/>
                    </a:ext>
                  </a:extLst>
                </p:cNvPr>
                <p:cNvSpPr txBox="1"/>
                <p:nvPr/>
              </p:nvSpPr>
              <p:spPr>
                <a:xfrm>
                  <a:off x="8366601" y="1180048"/>
                  <a:ext cx="808179" cy="37952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AWS</a:t>
                  </a:r>
                </a:p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DynamoDB</a:t>
                  </a:r>
                </a:p>
              </p:txBody>
            </p:sp>
          </p:grpSp>
          <p:pic>
            <p:nvPicPr>
              <p:cNvPr id="28" name="Graphic 27">
                <a:extLst>
                  <a:ext uri="{FF2B5EF4-FFF2-40B4-BE49-F238E27FC236}">
                    <a16:creationId xmlns:a16="http://schemas.microsoft.com/office/drawing/2014/main" id="{3E0C3FBC-61DF-4FF8-8B44-B81B92F95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54927" y="4159577"/>
                <a:ext cx="236403" cy="378444"/>
              </a:xfrm>
              <a:prstGeom prst="rect">
                <a:avLst/>
              </a:prstGeom>
            </p:spPr>
          </p:pic>
          <p:pic>
            <p:nvPicPr>
              <p:cNvPr id="33" name="Picture 2" descr="See the source image">
                <a:extLst>
                  <a:ext uri="{FF2B5EF4-FFF2-40B4-BE49-F238E27FC236}">
                    <a16:creationId xmlns:a16="http://schemas.microsoft.com/office/drawing/2014/main" id="{F4B3463E-1677-4CBB-8CF2-C69674C667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 bwMode="auto">
              <a:xfrm>
                <a:off x="5030523" y="4065885"/>
                <a:ext cx="718117" cy="60463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67550EE3-7DA8-4EDB-AD3A-90605611EE28}"/>
                  </a:ext>
                </a:extLst>
              </p:cNvPr>
              <p:cNvGrpSpPr/>
              <p:nvPr/>
            </p:nvGrpSpPr>
            <p:grpSpPr>
              <a:xfrm>
                <a:off x="2734575" y="1371472"/>
                <a:ext cx="196409" cy="208343"/>
                <a:chOff x="6207667" y="1018040"/>
                <a:chExt cx="248285" cy="269304"/>
              </a:xfrm>
            </p:grpSpPr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B91C6DBC-2BFC-4F6B-928A-DF525F7D9C96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6" name="Freeform: Shape 35">
                  <a:extLst>
                    <a:ext uri="{FF2B5EF4-FFF2-40B4-BE49-F238E27FC236}">
                      <a16:creationId xmlns:a16="http://schemas.microsoft.com/office/drawing/2014/main" id="{7C136A51-F091-4F1F-8C71-B3A51EA4EEFC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37" name="Oval 36">
                  <a:extLst>
                    <a:ext uri="{FF2B5EF4-FFF2-40B4-BE49-F238E27FC236}">
                      <a16:creationId xmlns:a16="http://schemas.microsoft.com/office/drawing/2014/main" id="{41463D03-4368-4D21-997C-A982C9F2B3EC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sp>
            <p:nvSpPr>
              <p:cNvPr id="39" name="Rounded Rectangle 5">
                <a:extLst>
                  <a:ext uri="{FF2B5EF4-FFF2-40B4-BE49-F238E27FC236}">
                    <a16:creationId xmlns:a16="http://schemas.microsoft.com/office/drawing/2014/main" id="{422119D8-6898-4E3D-A4D1-54195955A131}"/>
                  </a:ext>
                </a:extLst>
              </p:cNvPr>
              <p:cNvSpPr/>
              <p:nvPr/>
            </p:nvSpPr>
            <p:spPr bwMode="auto">
              <a:xfrm>
                <a:off x="3247764" y="828565"/>
                <a:ext cx="2200161" cy="66484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5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Semibold"/>
                  </a:rPr>
                  <a:t>PubSub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  <a:p>
                <a:pPr marL="0" marR="0" lvl="0" indent="0" defTabSz="932472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US" sz="500" dirty="0">
                    <a:solidFill>
                      <a:srgbClr val="000000"/>
                    </a:solidFill>
                    <a:latin typeface="Segoe UI Semibold"/>
                  </a:rPr>
                  <a:t>Brokers</a:t>
                </a:r>
                <a:endParaRPr kumimoji="0" lang="en-US" sz="5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Semibold"/>
                </a:endParaRPr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FEA6F8B-92DF-4C33-ADA4-E57BD34CE960}"/>
                  </a:ext>
                </a:extLst>
              </p:cNvPr>
              <p:cNvGrpSpPr/>
              <p:nvPr/>
            </p:nvGrpSpPr>
            <p:grpSpPr>
              <a:xfrm>
                <a:off x="4632512" y="1004231"/>
                <a:ext cx="319659" cy="395171"/>
                <a:chOff x="9780206" y="953897"/>
                <a:chExt cx="404087" cy="510797"/>
              </a:xfrm>
            </p:grpSpPr>
            <p:pic>
              <p:nvPicPr>
                <p:cNvPr id="53" name="Picture 52">
                  <a:extLst>
                    <a:ext uri="{FF2B5EF4-FFF2-40B4-BE49-F238E27FC236}">
                      <a16:creationId xmlns:a16="http://schemas.microsoft.com/office/drawing/2014/main" id="{1D44C4FF-20FA-4394-B8AE-F0A5C4C4C00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21876" y="953897"/>
                  <a:ext cx="320745" cy="268531"/>
                </a:xfrm>
                <a:prstGeom prst="rect">
                  <a:avLst/>
                </a:prstGeom>
              </p:spPr>
            </p:pic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E28457C9-1231-4842-B446-C744693EEC50}"/>
                    </a:ext>
                  </a:extLst>
                </p:cNvPr>
                <p:cNvSpPr txBox="1"/>
                <p:nvPr/>
              </p:nvSpPr>
              <p:spPr>
                <a:xfrm>
                  <a:off x="9780206" y="1274931"/>
                  <a:ext cx="404087" cy="189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Redis</a:t>
                  </a:r>
                </a:p>
              </p:txBody>
            </p:sp>
          </p:grpSp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35DCA8E6-6426-4CD9-ADF1-335D1B29FFBA}"/>
                  </a:ext>
                </a:extLst>
              </p:cNvPr>
              <p:cNvGrpSpPr/>
              <p:nvPr/>
            </p:nvGrpSpPr>
            <p:grpSpPr>
              <a:xfrm>
                <a:off x="4857150" y="1006981"/>
                <a:ext cx="560973" cy="395171"/>
                <a:chOff x="9627681" y="953897"/>
                <a:chExt cx="709137" cy="510797"/>
              </a:xfrm>
            </p:grpSpPr>
            <p:pic>
              <p:nvPicPr>
                <p:cNvPr id="47" name="Picture 46">
                  <a:extLst>
                    <a:ext uri="{FF2B5EF4-FFF2-40B4-BE49-F238E27FC236}">
                      <a16:creationId xmlns:a16="http://schemas.microsoft.com/office/drawing/2014/main" id="{0E1F38D7-3058-4927-A4C2-DB53DB8623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9845586" y="953897"/>
                  <a:ext cx="273325" cy="268531"/>
                </a:xfrm>
                <a:prstGeom prst="rect">
                  <a:avLst/>
                </a:prstGeom>
              </p:spPr>
            </p:pic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430847-FAB5-4CC5-8878-4429CD5EF3FF}"/>
                    </a:ext>
                  </a:extLst>
                </p:cNvPr>
                <p:cNvSpPr txBox="1"/>
                <p:nvPr/>
              </p:nvSpPr>
              <p:spPr>
                <a:xfrm>
                  <a:off x="9627681" y="1274931"/>
                  <a:ext cx="709137" cy="18976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 anchor="ctr">
                  <a:spAutoFit/>
                </a:bodyPr>
                <a:lstStyle/>
                <a:p>
                  <a:pPr marL="0" marR="0" lvl="0" indent="0" algn="ctr" defTabSz="914367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500" b="0" i="0" u="none" strike="noStrike" kern="1200" cap="none" spc="0" normalizeH="0" baseline="0" noProof="0" dirty="0">
                      <a:ln>
                        <a:noFill/>
                      </a:ln>
                      <a:gradFill>
                        <a:gsLst>
                          <a:gs pos="2917">
                            <a:srgbClr val="000000"/>
                          </a:gs>
                          <a:gs pos="30000">
                            <a:srgbClr val="000000"/>
                          </a:gs>
                        </a:gsLst>
                        <a:lin ang="5400000" scaled="0"/>
                      </a:gradFill>
                      <a:effectLst/>
                      <a:uLnTx/>
                      <a:uFillTx/>
                      <a:latin typeface="+mj-lt"/>
                      <a:ea typeface="+mn-ea"/>
                      <a:cs typeface="+mn-cs"/>
                    </a:rPr>
                    <a:t>RabbitMQ</a:t>
                  </a:r>
                </a:p>
              </p:txBody>
            </p:sp>
          </p:grpSp>
          <p:pic>
            <p:nvPicPr>
              <p:cNvPr id="55" name="Graphic 54">
                <a:extLst>
                  <a:ext uri="{FF2B5EF4-FFF2-40B4-BE49-F238E27FC236}">
                    <a16:creationId xmlns:a16="http://schemas.microsoft.com/office/drawing/2014/main" id="{12A57F68-782E-490D-8DB8-1AD6B10B89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/>
            </p:blipFill>
            <p:spPr>
              <a:xfrm>
                <a:off x="3336699" y="1085107"/>
                <a:ext cx="340491" cy="169269"/>
              </a:xfrm>
              <a:prstGeom prst="rect">
                <a:avLst/>
              </a:prstGeom>
            </p:spPr>
          </p:pic>
          <p:cxnSp>
            <p:nvCxnSpPr>
              <p:cNvPr id="57" name="Connector: Elbow 56">
                <a:extLst>
                  <a:ext uri="{FF2B5EF4-FFF2-40B4-BE49-F238E27FC236}">
                    <a16:creationId xmlns:a16="http://schemas.microsoft.com/office/drawing/2014/main" id="{37678E27-70A4-4D00-9467-C4DBF409D837}"/>
                  </a:ext>
                </a:extLst>
              </p:cNvPr>
              <p:cNvCxnSpPr>
                <a:cxnSpLocks/>
                <a:stCxn id="9" idx="0"/>
                <a:endCxn id="37" idx="4"/>
              </p:cNvCxnSpPr>
              <p:nvPr/>
            </p:nvCxnSpPr>
            <p:spPr>
              <a:xfrm rot="16200000" flipV="1">
                <a:off x="2924307" y="1432762"/>
                <a:ext cx="556519" cy="722946"/>
              </a:xfrm>
              <a:prstGeom prst="bentConnector3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Connector: Elbow 59">
                <a:extLst>
                  <a:ext uri="{FF2B5EF4-FFF2-40B4-BE49-F238E27FC236}">
                    <a16:creationId xmlns:a16="http://schemas.microsoft.com/office/drawing/2014/main" id="{4ED09A00-63EC-4D2D-8711-786CCBDA9A65}"/>
                  </a:ext>
                </a:extLst>
              </p:cNvPr>
              <p:cNvCxnSpPr>
                <a:stCxn id="36" idx="4"/>
                <a:endCxn id="39" idx="1"/>
              </p:cNvCxnSpPr>
              <p:nvPr/>
            </p:nvCxnSpPr>
            <p:spPr>
              <a:xfrm flipV="1">
                <a:off x="2841093" y="1160987"/>
                <a:ext cx="406671" cy="210485"/>
              </a:xfrm>
              <a:prstGeom prst="bentConnector3">
                <a:avLst>
                  <a:gd name="adj1" fmla="val 3156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Connector: Elbow 62">
                <a:extLst>
                  <a:ext uri="{FF2B5EF4-FFF2-40B4-BE49-F238E27FC236}">
                    <a16:creationId xmlns:a16="http://schemas.microsoft.com/office/drawing/2014/main" id="{1E57A50D-D3EC-494E-8569-596CE1CECBFC}"/>
                  </a:ext>
                </a:extLst>
              </p:cNvPr>
              <p:cNvCxnSpPr>
                <a:cxnSpLocks/>
                <a:stCxn id="9" idx="2"/>
                <a:endCxn id="91" idx="3"/>
              </p:cNvCxnSpPr>
              <p:nvPr/>
            </p:nvCxnSpPr>
            <p:spPr>
              <a:xfrm rot="16200000" flipH="1">
                <a:off x="3296443" y="3078064"/>
                <a:ext cx="904946" cy="369755"/>
              </a:xfrm>
              <a:prstGeom prst="bentConnector4">
                <a:avLst>
                  <a:gd name="adj1" fmla="val 44244"/>
                  <a:gd name="adj2" fmla="val 617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!!AppA">
                <a:extLst>
                  <a:ext uri="{FF2B5EF4-FFF2-40B4-BE49-F238E27FC236}">
                    <a16:creationId xmlns:a16="http://schemas.microsoft.com/office/drawing/2014/main" id="{FACCFDC5-A2F4-4920-97B7-557210D9C291}"/>
                  </a:ext>
                </a:extLst>
              </p:cNvPr>
              <p:cNvGrpSpPr/>
              <p:nvPr/>
            </p:nvGrpSpPr>
            <p:grpSpPr>
              <a:xfrm>
                <a:off x="6433564" y="1875907"/>
                <a:ext cx="1249849" cy="1458155"/>
                <a:chOff x="3444424" y="1954650"/>
                <a:chExt cx="1400542" cy="1633964"/>
              </a:xfrm>
            </p:grpSpPr>
            <p:pic>
              <p:nvPicPr>
                <p:cNvPr id="73" name="Graphic 72">
                  <a:extLst>
                    <a:ext uri="{FF2B5EF4-FFF2-40B4-BE49-F238E27FC236}">
                      <a16:creationId xmlns:a16="http://schemas.microsoft.com/office/drawing/2014/main" id="{3A012F18-BC3E-4F2D-8512-355D013F1AE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/>
                    </a:ex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44424" y="1954650"/>
                  <a:ext cx="1400542" cy="1633964"/>
                </a:xfrm>
                <a:prstGeom prst="rect">
                  <a:avLst/>
                </a:prstGeom>
              </p:spPr>
            </p:pic>
            <p:sp>
              <p:nvSpPr>
                <p:cNvPr id="74" name="TextBox 73">
                  <a:extLst>
                    <a:ext uri="{FF2B5EF4-FFF2-40B4-BE49-F238E27FC236}">
                      <a16:creationId xmlns:a16="http://schemas.microsoft.com/office/drawing/2014/main" id="{4DC12DB1-269F-48E2-AE8C-4B032C7DF86B}"/>
                    </a:ext>
                  </a:extLst>
                </p:cNvPr>
                <p:cNvSpPr txBox="1"/>
                <p:nvPr/>
              </p:nvSpPr>
              <p:spPr>
                <a:xfrm>
                  <a:off x="3674634" y="2525411"/>
                  <a:ext cx="870922" cy="23031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700" dirty="0">
                      <a:solidFill>
                        <a:schemeClr val="bg1"/>
                      </a:solidFill>
                      <a:latin typeface="+mj-lt"/>
                    </a:rPr>
                    <a:t>Node App</a:t>
                  </a:r>
                </a:p>
              </p:txBody>
            </p:sp>
          </p:grp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326A92B0-F626-403B-B580-01B533A4B23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21480" y="2492581"/>
                <a:ext cx="555520" cy="0"/>
              </a:xfrm>
              <a:prstGeom prst="straightConnector1">
                <a:avLst/>
              </a:prstGeom>
              <a:ln w="28575">
                <a:solidFill>
                  <a:srgbClr val="202192"/>
                </a:solidFill>
                <a:headEnd type="arrow" w="med" len="med"/>
                <a:tailEnd type="arrow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6" name="Graphic 75">
                <a:extLst>
                  <a:ext uri="{FF2B5EF4-FFF2-40B4-BE49-F238E27FC236}">
                    <a16:creationId xmlns:a16="http://schemas.microsoft.com/office/drawing/2014/main" id="{ADF918B7-5588-46C7-8A2B-7DC1C86A4E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5311789" y="2071913"/>
                <a:ext cx="632550" cy="737975"/>
              </a:xfrm>
              <a:prstGeom prst="rect">
                <a:avLst/>
              </a:prstGeom>
              <a:effectLst>
                <a:outerShdw blurRad="50800" dist="25400" dir="13500000" algn="br" rotWithShape="0">
                  <a:prstClr val="black">
                    <a:alpha val="40000"/>
                  </a:prstClr>
                </a:outerShdw>
              </a:effectLst>
            </p:spPr>
          </p:pic>
          <p:cxnSp>
            <p:nvCxnSpPr>
              <p:cNvPr id="88" name="Connector: Elbow 87">
                <a:extLst>
                  <a:ext uri="{FF2B5EF4-FFF2-40B4-BE49-F238E27FC236}">
                    <a16:creationId xmlns:a16="http://schemas.microsoft.com/office/drawing/2014/main" id="{A4EA8FFA-2315-4BA8-8268-DA2C916188A0}"/>
                  </a:ext>
                </a:extLst>
              </p:cNvPr>
              <p:cNvCxnSpPr>
                <a:cxnSpLocks/>
                <a:stCxn id="76" idx="2"/>
                <a:endCxn id="92" idx="0"/>
              </p:cNvCxnSpPr>
              <p:nvPr/>
            </p:nvCxnSpPr>
            <p:spPr>
              <a:xfrm rot="5400000">
                <a:off x="4401591" y="2448609"/>
                <a:ext cx="865195" cy="1587752"/>
              </a:xfrm>
              <a:prstGeom prst="bentConnector3">
                <a:avLst>
                  <a:gd name="adj1" fmla="val 50000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34DAB5B8-68B7-48E1-9797-061D41057B6E}"/>
                  </a:ext>
                </a:extLst>
              </p:cNvPr>
              <p:cNvGrpSpPr/>
              <p:nvPr/>
            </p:nvGrpSpPr>
            <p:grpSpPr>
              <a:xfrm>
                <a:off x="3933794" y="3611243"/>
                <a:ext cx="196409" cy="208343"/>
                <a:chOff x="6207667" y="1018040"/>
                <a:chExt cx="248285" cy="269304"/>
              </a:xfrm>
            </p:grpSpPr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FFF6CC48-1515-495F-8AF7-4D54626FA6D3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B81AF57C-22D4-4FFD-B281-BA36387E6BFD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1F6BD6C-F888-4614-B52B-BE7F5712B911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95" name="Connector: Elbow 94">
                <a:extLst>
                  <a:ext uri="{FF2B5EF4-FFF2-40B4-BE49-F238E27FC236}">
                    <a16:creationId xmlns:a16="http://schemas.microsoft.com/office/drawing/2014/main" id="{7F2AB110-642F-4E54-A1A0-78D5CB8B04D5}"/>
                  </a:ext>
                </a:extLst>
              </p:cNvPr>
              <p:cNvCxnSpPr>
                <a:cxnSpLocks/>
                <a:endCxn id="28" idx="0"/>
              </p:cNvCxnSpPr>
              <p:nvPr/>
            </p:nvCxnSpPr>
            <p:spPr>
              <a:xfrm rot="16200000" flipH="1">
                <a:off x="3864831" y="3951279"/>
                <a:ext cx="338320" cy="78276"/>
              </a:xfrm>
              <a:prstGeom prst="bentConnector3">
                <a:avLst>
                  <a:gd name="adj1" fmla="val 36486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TextBox 100">
                <a:extLst>
                  <a:ext uri="{FF2B5EF4-FFF2-40B4-BE49-F238E27FC236}">
                    <a16:creationId xmlns:a16="http://schemas.microsoft.com/office/drawing/2014/main" id="{09CEDC1B-77F5-4B64-B9E2-90B4B532C08B}"/>
                  </a:ext>
                </a:extLst>
              </p:cNvPr>
              <p:cNvSpPr txBox="1"/>
              <p:nvPr/>
            </p:nvSpPr>
            <p:spPr>
              <a:xfrm>
                <a:off x="3303929" y="3234033"/>
                <a:ext cx="172367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get</a:t>
                </a:r>
              </a:p>
            </p:txBody>
          </p: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99B84FCA-99F0-41CE-848F-5D446AF25A59}"/>
                  </a:ext>
                </a:extLst>
              </p:cNvPr>
              <p:cNvSpPr txBox="1"/>
              <p:nvPr/>
            </p:nvSpPr>
            <p:spPr>
              <a:xfrm>
                <a:off x="4696724" y="3257829"/>
                <a:ext cx="492027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get &amp; set</a:t>
                </a:r>
              </a:p>
            </p:txBody>
          </p:sp>
          <p:sp>
            <p:nvSpPr>
              <p:cNvPr id="103" name="TextBox 102">
                <a:extLst>
                  <a:ext uri="{FF2B5EF4-FFF2-40B4-BE49-F238E27FC236}">
                    <a16:creationId xmlns:a16="http://schemas.microsoft.com/office/drawing/2014/main" id="{C923C7E5-2A9A-4AD9-806B-C1FF7868022F}"/>
                  </a:ext>
                </a:extLst>
              </p:cNvPr>
              <p:cNvSpPr txBox="1"/>
              <p:nvPr/>
            </p:nvSpPr>
            <p:spPr>
              <a:xfrm>
                <a:off x="3037501" y="1568465"/>
                <a:ext cx="394873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publish</a:t>
                </a:r>
                <a:endParaRPr lang="en-US" sz="600" i="1" dirty="0"/>
              </a:p>
            </p:txBody>
          </p:sp>
          <p:grpSp>
            <p:nvGrpSpPr>
              <p:cNvPr id="104" name="Group 103">
                <a:extLst>
                  <a:ext uri="{FF2B5EF4-FFF2-40B4-BE49-F238E27FC236}">
                    <a16:creationId xmlns:a16="http://schemas.microsoft.com/office/drawing/2014/main" id="{D1AB1DB9-B469-4A5A-BB1C-0977B3FF5592}"/>
                  </a:ext>
                </a:extLst>
              </p:cNvPr>
              <p:cNvGrpSpPr/>
              <p:nvPr/>
            </p:nvGrpSpPr>
            <p:grpSpPr>
              <a:xfrm>
                <a:off x="4783718" y="1698301"/>
                <a:ext cx="196409" cy="208343"/>
                <a:chOff x="6207667" y="1018040"/>
                <a:chExt cx="248285" cy="269304"/>
              </a:xfrm>
            </p:grpSpPr>
            <p:sp>
              <p:nvSpPr>
                <p:cNvPr id="105" name="Rectangle 104">
                  <a:extLst>
                    <a:ext uri="{FF2B5EF4-FFF2-40B4-BE49-F238E27FC236}">
                      <a16:creationId xmlns:a16="http://schemas.microsoft.com/office/drawing/2014/main" id="{5250DA3A-C4F9-498C-B50A-F984A2883C4D}"/>
                    </a:ext>
                  </a:extLst>
                </p:cNvPr>
                <p:cNvSpPr/>
                <p:nvPr/>
              </p:nvSpPr>
              <p:spPr bwMode="auto">
                <a:xfrm>
                  <a:off x="6211465" y="1114758"/>
                  <a:ext cx="83403" cy="7586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6" name="Freeform: Shape 105">
                  <a:extLst>
                    <a:ext uri="{FF2B5EF4-FFF2-40B4-BE49-F238E27FC236}">
                      <a16:creationId xmlns:a16="http://schemas.microsoft.com/office/drawing/2014/main" id="{0F7BFB4E-EB6C-4242-B90B-03392EBD168F}"/>
                    </a:ext>
                  </a:extLst>
                </p:cNvPr>
                <p:cNvSpPr/>
                <p:nvPr/>
              </p:nvSpPr>
              <p:spPr bwMode="auto">
                <a:xfrm>
                  <a:off x="6207667" y="1018040"/>
                  <a:ext cx="248285" cy="269304"/>
                </a:xfrm>
                <a:custGeom>
                  <a:avLst/>
                  <a:gdLst>
                    <a:gd name="connsiteX0" fmla="*/ 134652 w 248285"/>
                    <a:gd name="connsiteY0" fmla="*/ 0 h 269304"/>
                    <a:gd name="connsiteX1" fmla="*/ 229866 w 248285"/>
                    <a:gd name="connsiteY1" fmla="*/ 39439 h 269304"/>
                    <a:gd name="connsiteX2" fmla="*/ 240434 w 248285"/>
                    <a:gd name="connsiteY2" fmla="*/ 55114 h 269304"/>
                    <a:gd name="connsiteX3" fmla="*/ 98785 w 248285"/>
                    <a:gd name="connsiteY3" fmla="*/ 55114 h 269304"/>
                    <a:gd name="connsiteX4" fmla="*/ 98785 w 248285"/>
                    <a:gd name="connsiteY4" fmla="*/ 202545 h 269304"/>
                    <a:gd name="connsiteX5" fmla="*/ 248285 w 248285"/>
                    <a:gd name="connsiteY5" fmla="*/ 202545 h 269304"/>
                    <a:gd name="connsiteX6" fmla="*/ 229866 w 248285"/>
                    <a:gd name="connsiteY6" fmla="*/ 229865 h 269304"/>
                    <a:gd name="connsiteX7" fmla="*/ 134652 w 248285"/>
                    <a:gd name="connsiteY7" fmla="*/ 269304 h 269304"/>
                    <a:gd name="connsiteX8" fmla="*/ 0 w 248285"/>
                    <a:gd name="connsiteY8" fmla="*/ 134652 h 269304"/>
                    <a:gd name="connsiteX9" fmla="*/ 134652 w 248285"/>
                    <a:gd name="connsiteY9" fmla="*/ 0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9" fmla="*/ 190225 w 248285"/>
                    <a:gd name="connsiteY9" fmla="*/ 146554 h 269304"/>
                    <a:gd name="connsiteX0" fmla="*/ 98785 w 248285"/>
                    <a:gd name="connsiteY0" fmla="*/ 55114 h 269304"/>
                    <a:gd name="connsiteX1" fmla="*/ 98785 w 248285"/>
                    <a:gd name="connsiteY1" fmla="*/ 202545 h 269304"/>
                    <a:gd name="connsiteX2" fmla="*/ 248285 w 248285"/>
                    <a:gd name="connsiteY2" fmla="*/ 202545 h 269304"/>
                    <a:gd name="connsiteX3" fmla="*/ 229866 w 248285"/>
                    <a:gd name="connsiteY3" fmla="*/ 229865 h 269304"/>
                    <a:gd name="connsiteX4" fmla="*/ 134652 w 248285"/>
                    <a:gd name="connsiteY4" fmla="*/ 269304 h 269304"/>
                    <a:gd name="connsiteX5" fmla="*/ 0 w 248285"/>
                    <a:gd name="connsiteY5" fmla="*/ 134652 h 269304"/>
                    <a:gd name="connsiteX6" fmla="*/ 134652 w 248285"/>
                    <a:gd name="connsiteY6" fmla="*/ 0 h 269304"/>
                    <a:gd name="connsiteX7" fmla="*/ 229866 w 248285"/>
                    <a:gd name="connsiteY7" fmla="*/ 39439 h 269304"/>
                    <a:gd name="connsiteX8" fmla="*/ 240434 w 248285"/>
                    <a:gd name="connsiteY8" fmla="*/ 55114 h 269304"/>
                    <a:gd name="connsiteX0" fmla="*/ 98785 w 248285"/>
                    <a:gd name="connsiteY0" fmla="*/ 202545 h 269304"/>
                    <a:gd name="connsiteX1" fmla="*/ 248285 w 248285"/>
                    <a:gd name="connsiteY1" fmla="*/ 202545 h 269304"/>
                    <a:gd name="connsiteX2" fmla="*/ 229866 w 248285"/>
                    <a:gd name="connsiteY2" fmla="*/ 229865 h 269304"/>
                    <a:gd name="connsiteX3" fmla="*/ 134652 w 248285"/>
                    <a:gd name="connsiteY3" fmla="*/ 269304 h 269304"/>
                    <a:gd name="connsiteX4" fmla="*/ 0 w 248285"/>
                    <a:gd name="connsiteY4" fmla="*/ 134652 h 269304"/>
                    <a:gd name="connsiteX5" fmla="*/ 134652 w 248285"/>
                    <a:gd name="connsiteY5" fmla="*/ 0 h 269304"/>
                    <a:gd name="connsiteX6" fmla="*/ 229866 w 248285"/>
                    <a:gd name="connsiteY6" fmla="*/ 39439 h 269304"/>
                    <a:gd name="connsiteX7" fmla="*/ 240434 w 248285"/>
                    <a:gd name="connsiteY7" fmla="*/ 55114 h 269304"/>
                    <a:gd name="connsiteX0" fmla="*/ 248285 w 248285"/>
                    <a:gd name="connsiteY0" fmla="*/ 202545 h 269304"/>
                    <a:gd name="connsiteX1" fmla="*/ 229866 w 248285"/>
                    <a:gd name="connsiteY1" fmla="*/ 229865 h 269304"/>
                    <a:gd name="connsiteX2" fmla="*/ 134652 w 248285"/>
                    <a:gd name="connsiteY2" fmla="*/ 269304 h 269304"/>
                    <a:gd name="connsiteX3" fmla="*/ 0 w 248285"/>
                    <a:gd name="connsiteY3" fmla="*/ 134652 h 269304"/>
                    <a:gd name="connsiteX4" fmla="*/ 134652 w 248285"/>
                    <a:gd name="connsiteY4" fmla="*/ 0 h 269304"/>
                    <a:gd name="connsiteX5" fmla="*/ 229866 w 248285"/>
                    <a:gd name="connsiteY5" fmla="*/ 39439 h 269304"/>
                    <a:gd name="connsiteX6" fmla="*/ 240434 w 248285"/>
                    <a:gd name="connsiteY6" fmla="*/ 55114 h 2693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48285" h="269304">
                      <a:moveTo>
                        <a:pt x="248285" y="202545"/>
                      </a:moveTo>
                      <a:lnTo>
                        <a:pt x="229866" y="229865"/>
                      </a:lnTo>
                      <a:cubicBezTo>
                        <a:pt x="205498" y="254233"/>
                        <a:pt x="171835" y="269304"/>
                        <a:pt x="134652" y="269304"/>
                      </a:cubicBezTo>
                      <a:cubicBezTo>
                        <a:pt x="60286" y="269304"/>
                        <a:pt x="0" y="209018"/>
                        <a:pt x="0" y="134652"/>
                      </a:cubicBezTo>
                      <a:cubicBezTo>
                        <a:pt x="0" y="60286"/>
                        <a:pt x="60286" y="0"/>
                        <a:pt x="134652" y="0"/>
                      </a:cubicBezTo>
                      <a:cubicBezTo>
                        <a:pt x="171835" y="0"/>
                        <a:pt x="205498" y="15072"/>
                        <a:pt x="229866" y="39439"/>
                      </a:cubicBezTo>
                      <a:lnTo>
                        <a:pt x="240434" y="55114"/>
                      </a:lnTo>
                    </a:path>
                  </a:pathLst>
                </a:custGeom>
                <a:noFill/>
                <a:ln w="28575">
                  <a:solidFill>
                    <a:srgbClr val="202192"/>
                  </a:solidFill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  <p:sp>
              <p:nvSpPr>
                <p:cNvPr id="107" name="Oval 106">
                  <a:extLst>
                    <a:ext uri="{FF2B5EF4-FFF2-40B4-BE49-F238E27FC236}">
                      <a16:creationId xmlns:a16="http://schemas.microsoft.com/office/drawing/2014/main" id="{FBB901BA-10FE-41BE-A193-A0174EBD1A74}"/>
                    </a:ext>
                  </a:extLst>
                </p:cNvPr>
                <p:cNvSpPr/>
                <p:nvPr/>
              </p:nvSpPr>
              <p:spPr bwMode="auto">
                <a:xfrm>
                  <a:off x="6290186" y="1100560"/>
                  <a:ext cx="104264" cy="104265"/>
                </a:xfrm>
                <a:prstGeom prst="ellipse">
                  <a:avLst/>
                </a:prstGeom>
                <a:solidFill>
                  <a:srgbClr val="202192"/>
                </a:solidFill>
                <a:ln>
                  <a:noFill/>
                  <a:headEnd type="none" w="med" len="med"/>
                  <a:tailEnd type="none" w="med" len="med"/>
                </a:ln>
                <a:effectLst/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 defTabSz="932472" fontAlgn="base">
                    <a:spcBef>
                      <a:spcPct val="0"/>
                    </a:spcBef>
                    <a:spcAft>
                      <a:spcPct val="0"/>
                    </a:spcAft>
                  </a:pPr>
                  <a:endParaRPr lang="en-US" sz="700" err="1">
                    <a:solidFill>
                      <a:srgbClr val="FFFFFF"/>
                    </a:solidFill>
                    <a:ea typeface="Segoe UI" pitchFamily="34" charset="0"/>
                    <a:cs typeface="Segoe UI" pitchFamily="34" charset="0"/>
                  </a:endParaRPr>
                </a:p>
              </p:txBody>
            </p:sp>
          </p:grpSp>
          <p:cxnSp>
            <p:nvCxnSpPr>
              <p:cNvPr id="109" name="Connector: Elbow 108">
                <a:extLst>
                  <a:ext uri="{FF2B5EF4-FFF2-40B4-BE49-F238E27FC236}">
                    <a16:creationId xmlns:a16="http://schemas.microsoft.com/office/drawing/2014/main" id="{3440A693-A88F-4F4B-8F11-44AF2DF6773A}"/>
                  </a:ext>
                </a:extLst>
              </p:cNvPr>
              <p:cNvCxnSpPr>
                <a:cxnSpLocks/>
                <a:stCxn id="106" idx="3"/>
                <a:endCxn id="53" idx="1"/>
              </p:cNvCxnSpPr>
              <p:nvPr/>
            </p:nvCxnSpPr>
            <p:spPr>
              <a:xfrm flipH="1" flipV="1">
                <a:off x="4665473" y="1108103"/>
                <a:ext cx="118245" cy="694370"/>
              </a:xfrm>
              <a:prstGeom prst="bentConnector5">
                <a:avLst>
                  <a:gd name="adj1" fmla="val 264214"/>
                  <a:gd name="adj2" fmla="val 50022"/>
                  <a:gd name="adj3" fmla="val 264328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Connector: Elbow 113">
                <a:extLst>
                  <a:ext uri="{FF2B5EF4-FFF2-40B4-BE49-F238E27FC236}">
                    <a16:creationId xmlns:a16="http://schemas.microsoft.com/office/drawing/2014/main" id="{D51DD1FB-3187-482D-B767-AFCC2E5D4C0D}"/>
                  </a:ext>
                </a:extLst>
              </p:cNvPr>
              <p:cNvCxnSpPr>
                <a:stCxn id="76" idx="1"/>
                <a:endCxn id="107" idx="4"/>
              </p:cNvCxnSpPr>
              <p:nvPr/>
            </p:nvCxnSpPr>
            <p:spPr>
              <a:xfrm rot="10800000">
                <a:off x="4890237" y="1842805"/>
                <a:ext cx="421553" cy="598097"/>
              </a:xfrm>
              <a:prstGeom prst="bentConnector2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BD0558F7-6DD7-4C46-8BA9-59C4874CD45B}"/>
                  </a:ext>
                </a:extLst>
              </p:cNvPr>
              <p:cNvSpPr txBox="1"/>
              <p:nvPr/>
            </p:nvSpPr>
            <p:spPr>
              <a:xfrm>
                <a:off x="4586740" y="2446802"/>
                <a:ext cx="532765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subscribe</a:t>
                </a:r>
              </a:p>
            </p:txBody>
          </p:sp>
          <p:cxnSp>
            <p:nvCxnSpPr>
              <p:cNvPr id="125" name="Connector: Elbow 124">
                <a:extLst>
                  <a:ext uri="{FF2B5EF4-FFF2-40B4-BE49-F238E27FC236}">
                    <a16:creationId xmlns:a16="http://schemas.microsoft.com/office/drawing/2014/main" id="{D1D60CFB-E91B-4FBC-B10F-CA91B31B6DC3}"/>
                  </a:ext>
                </a:extLst>
              </p:cNvPr>
              <p:cNvCxnSpPr>
                <a:stCxn id="53" idx="3"/>
                <a:endCxn id="107" idx="0"/>
              </p:cNvCxnSpPr>
              <p:nvPr/>
            </p:nvCxnSpPr>
            <p:spPr>
              <a:xfrm flipH="1">
                <a:off x="4890236" y="1108103"/>
                <a:ext cx="28967" cy="590198"/>
              </a:xfrm>
              <a:prstGeom prst="bentConnector3">
                <a:avLst>
                  <a:gd name="adj1" fmla="val 105347"/>
                </a:avLst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Connector: Elbow 126">
                <a:extLst>
                  <a:ext uri="{FF2B5EF4-FFF2-40B4-BE49-F238E27FC236}">
                    <a16:creationId xmlns:a16="http://schemas.microsoft.com/office/drawing/2014/main" id="{3D7574A5-F27F-4E85-B985-53460A536D97}"/>
                  </a:ext>
                </a:extLst>
              </p:cNvPr>
              <p:cNvCxnSpPr>
                <a:stCxn id="107" idx="6"/>
                <a:endCxn id="76" idx="0"/>
              </p:cNvCxnSpPr>
              <p:nvPr/>
            </p:nvCxnSpPr>
            <p:spPr>
              <a:xfrm>
                <a:off x="4931475" y="1802473"/>
                <a:ext cx="696589" cy="269440"/>
              </a:xfrm>
              <a:prstGeom prst="bentConnector2">
                <a:avLst/>
              </a:prstGeom>
              <a:ln w="28575">
                <a:solidFill>
                  <a:srgbClr val="202192"/>
                </a:solidFill>
                <a:headEnd type="none" w="lg" len="lg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E885113C-2754-4C36-A4CC-AA0A2275CC65}"/>
                  </a:ext>
                </a:extLst>
              </p:cNvPr>
              <p:cNvSpPr txBox="1"/>
              <p:nvPr/>
            </p:nvSpPr>
            <p:spPr>
              <a:xfrm>
                <a:off x="5334291" y="1594181"/>
                <a:ext cx="504562" cy="1468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500" i="1" dirty="0"/>
                  <a:t>consume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5B1CAB93-E045-4F86-BC9E-F901C56403B2}"/>
                  </a:ext>
                </a:extLst>
              </p:cNvPr>
              <p:cNvSpPr txBox="1"/>
              <p:nvPr/>
            </p:nvSpPr>
            <p:spPr>
              <a:xfrm>
                <a:off x="182880" y="2021697"/>
                <a:ext cx="877498" cy="17616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sz="600" dirty="0"/>
                  <a:t>name = John</a:t>
                </a:r>
              </a:p>
            </p:txBody>
          </p:sp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6CA508E7-E9A6-44BE-B555-0500B19C1A93}"/>
                </a:ext>
              </a:extLst>
            </p:cNvPr>
            <p:cNvCxnSpPr>
              <a:cxnSpLocks/>
              <a:stCxn id="76" idx="0"/>
            </p:cNvCxnSpPr>
            <p:nvPr/>
          </p:nvCxnSpPr>
          <p:spPr>
            <a:xfrm flipV="1">
              <a:off x="4844537" y="1913707"/>
              <a:ext cx="1078983" cy="747072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B2D697EF-24E3-48D1-AB8F-4B56B0B7F19D}"/>
                </a:ext>
              </a:extLst>
            </p:cNvPr>
            <p:cNvCxnSpPr>
              <a:cxnSpLocks/>
              <a:stCxn id="76" idx="2"/>
            </p:cNvCxnSpPr>
            <p:nvPr/>
          </p:nvCxnSpPr>
          <p:spPr>
            <a:xfrm flipV="1">
              <a:off x="4844537" y="1997229"/>
              <a:ext cx="1179712" cy="1234818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90D885E9-D652-43E0-9C38-699580F43C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74790" y="1840901"/>
              <a:ext cx="2754281" cy="1472266"/>
            </a:xfrm>
            <a:prstGeom prst="straightConnector1">
              <a:avLst/>
            </a:prstGeom>
            <a:ln>
              <a:prstDash val="dash"/>
              <a:tailEnd type="triangle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9268C8D9-8E22-42AE-A0BE-56B3A29D2DE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012362" y="3937412"/>
            <a:ext cx="5027913" cy="924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24289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5D56DB-CB17-4EAD-985E-D4CF9816B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44C432-4885-4300-A216-781C4A075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46792"/>
            <a:ext cx="6623999" cy="3780000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In a Linux compatible environment with Docker CLI set up</a:t>
            </a:r>
          </a:p>
          <a:p>
            <a:endParaRPr lang="en-US" sz="1400" dirty="0"/>
          </a:p>
          <a:p>
            <a:r>
              <a:rPr lang="en-US" sz="1400" dirty="0"/>
              <a:t>Download and Install Dapr.io</a:t>
            </a:r>
          </a:p>
          <a:p>
            <a:pPr lvl="1"/>
            <a:r>
              <a:rPr lang="en-US" sz="1400" dirty="0"/>
              <a:t>with out of the box state management and pub/sub based on Redis and telemetry observation by </a:t>
            </a:r>
            <a:r>
              <a:rPr lang="en-US" sz="1400" dirty="0" err="1"/>
              <a:t>Zipkin</a:t>
            </a:r>
            <a:endParaRPr lang="en-US" sz="1400" dirty="0"/>
          </a:p>
          <a:p>
            <a:r>
              <a:rPr lang="en-US" sz="1400" dirty="0"/>
              <a:t>Run </a:t>
            </a:r>
            <a:r>
              <a:rPr lang="en-US" sz="1400" dirty="0" err="1"/>
              <a:t>Dapr</a:t>
            </a:r>
            <a:r>
              <a:rPr lang="en-US" sz="1400" dirty="0"/>
              <a:t> Sidecar</a:t>
            </a:r>
          </a:p>
          <a:p>
            <a:r>
              <a:rPr lang="en-US" sz="1400" dirty="0"/>
              <a:t>Explore </a:t>
            </a:r>
            <a:r>
              <a:rPr lang="en-US" sz="1400" dirty="0" err="1"/>
              <a:t>Dapr</a:t>
            </a:r>
            <a:r>
              <a:rPr lang="en-US" sz="1400" dirty="0"/>
              <a:t> State Management APIs</a:t>
            </a:r>
          </a:p>
          <a:p>
            <a:pPr lvl="1"/>
            <a:r>
              <a:rPr lang="en-US" sz="1400" dirty="0"/>
              <a:t>from the command line (</a:t>
            </a:r>
            <a:r>
              <a:rPr lang="en-US" sz="1400" dirty="0" err="1"/>
              <a:t>cURL</a:t>
            </a:r>
            <a:r>
              <a:rPr lang="en-US" sz="1400" dirty="0"/>
              <a:t> HTTP calls)</a:t>
            </a:r>
          </a:p>
          <a:p>
            <a:r>
              <a:rPr lang="en-US" sz="1400" dirty="0"/>
              <a:t>Run MySQL container and have </a:t>
            </a:r>
            <a:r>
              <a:rPr lang="en-US" sz="1400" dirty="0" err="1"/>
              <a:t>Dapr</a:t>
            </a:r>
            <a:r>
              <a:rPr lang="en-US" sz="1400" dirty="0"/>
              <a:t> manage state in a MySQL database</a:t>
            </a:r>
          </a:p>
          <a:p>
            <a:r>
              <a:rPr lang="en-US" sz="1400" dirty="0"/>
              <a:t>Explore </a:t>
            </a:r>
            <a:r>
              <a:rPr lang="en-US" sz="1400" dirty="0" err="1"/>
              <a:t>Dapr</a:t>
            </a:r>
            <a:r>
              <a:rPr lang="en-US" sz="1400" dirty="0"/>
              <a:t> Telemetry collection and presentation in </a:t>
            </a:r>
            <a:r>
              <a:rPr lang="en-US" sz="1400" dirty="0" err="1"/>
              <a:t>Zipkin</a:t>
            </a:r>
            <a:endParaRPr lang="en-US" sz="1400" dirty="0"/>
          </a:p>
          <a:p>
            <a:r>
              <a:rPr lang="en-US" sz="1400" dirty="0"/>
              <a:t>Explore Node and </a:t>
            </a:r>
            <a:r>
              <a:rPr lang="en-US" sz="1400" dirty="0" err="1"/>
              <a:t>Dapr</a:t>
            </a:r>
            <a:endParaRPr lang="en-US" sz="1400" dirty="0"/>
          </a:p>
          <a:p>
            <a:pPr lvl="1"/>
            <a:r>
              <a:rPr lang="en-US" sz="1400" dirty="0"/>
              <a:t>add state management to Node application – through </a:t>
            </a:r>
            <a:r>
              <a:rPr lang="en-US" sz="1400" dirty="0" err="1"/>
              <a:t>Dapr</a:t>
            </a:r>
            <a:r>
              <a:rPr lang="en-US" sz="1400" dirty="0"/>
              <a:t> sidecar</a:t>
            </a:r>
          </a:p>
          <a:p>
            <a:pPr lvl="1"/>
            <a:r>
              <a:rPr lang="en-US" sz="1400" dirty="0"/>
              <a:t>implement pub/sub for Node applications – through </a:t>
            </a:r>
            <a:r>
              <a:rPr lang="en-US" sz="1400" dirty="0" err="1"/>
              <a:t>Dapr</a:t>
            </a:r>
            <a:r>
              <a:rPr lang="en-US" sz="1400" dirty="0"/>
              <a:t> sidecar</a:t>
            </a:r>
          </a:p>
          <a:p>
            <a:pPr lvl="1"/>
            <a:r>
              <a:rPr lang="en-US" sz="1400" dirty="0"/>
              <a:t>realize asynchronous communication between Node based microservices through </a:t>
            </a:r>
            <a:r>
              <a:rPr lang="en-US" sz="1400" dirty="0" err="1"/>
              <a:t>Daprized</a:t>
            </a:r>
            <a:r>
              <a:rPr lang="en-US" sz="1400" dirty="0"/>
              <a:t> pub/sub</a:t>
            </a:r>
          </a:p>
          <a:p>
            <a:r>
              <a:rPr lang="en-US" sz="1400" dirty="0"/>
              <a:t>Explore Telemetry for asynchronous interactions</a:t>
            </a:r>
          </a:p>
          <a:p>
            <a:endParaRPr lang="en-US" sz="140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DF0DF0-0433-4677-8CD9-24ABEC8519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222755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5" name="Rounded Rectangle 5">
            <a:extLst>
              <a:ext uri="{FF2B5EF4-FFF2-40B4-BE49-F238E27FC236}">
                <a16:creationId xmlns:a16="http://schemas.microsoft.com/office/drawing/2014/main" id="{0A7AB01F-C4C6-4BEA-8408-F8B162E8E1F9}"/>
              </a:ext>
            </a:extLst>
          </p:cNvPr>
          <p:cNvSpPr/>
          <p:nvPr/>
        </p:nvSpPr>
        <p:spPr bwMode="auto">
          <a:xfrm>
            <a:off x="2132214" y="4051156"/>
            <a:ext cx="1997989" cy="66484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4008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State</a:t>
            </a:r>
          </a:p>
          <a:p>
            <a:pPr marL="0" marR="0" lvl="0" indent="0" defTabSz="9324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Semibold"/>
                <a:ea typeface="+mn-ea"/>
                <a:cs typeface="+mn-cs"/>
              </a:rPr>
              <a:t>Stores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34334C68-E497-4DB5-8AA3-BBC197F62E8D}"/>
              </a:ext>
            </a:extLst>
          </p:cNvPr>
          <p:cNvGrpSpPr/>
          <p:nvPr/>
        </p:nvGrpSpPr>
        <p:grpSpPr>
          <a:xfrm>
            <a:off x="3454509" y="4171049"/>
            <a:ext cx="440351" cy="455539"/>
            <a:chOff x="8492360" y="900329"/>
            <a:chExt cx="556657" cy="588829"/>
          </a:xfrm>
        </p:grpSpPr>
        <p:pic>
          <p:nvPicPr>
            <p:cNvPr id="7" name="Picture 114">
              <a:extLst>
                <a:ext uri="{FF2B5EF4-FFF2-40B4-BE49-F238E27FC236}">
                  <a16:creationId xmlns:a16="http://schemas.microsoft.com/office/drawing/2014/main" id="{699C7A8C-7D68-4C8B-952C-158701E51B5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/>
            <a:stretch/>
          </p:blipFill>
          <p:spPr>
            <a:xfrm>
              <a:off x="8604473" y="900329"/>
              <a:ext cx="332433" cy="332433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329A039-F136-4E24-B5BD-5893B94B4B87}"/>
                </a:ext>
              </a:extLst>
            </p:cNvPr>
            <p:cNvSpPr txBox="1"/>
            <p:nvPr/>
          </p:nvSpPr>
          <p:spPr>
            <a:xfrm>
              <a:off x="8492360" y="1250459"/>
              <a:ext cx="556657" cy="23869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AWS</a:t>
              </a:r>
            </a:p>
            <a:p>
              <a:pPr marL="0" marR="0" lvl="0" indent="0" algn="ct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600" b="0" i="0" u="none" strike="noStrike" kern="1200" cap="none" spc="0" normalizeH="0" baseline="0" noProof="0">
                  <a:ln>
                    <a:noFill/>
                  </a:ln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DynamoDB</a:t>
              </a:r>
            </a:p>
          </p:txBody>
        </p:sp>
      </p:grpSp>
      <p:pic>
        <p:nvPicPr>
          <p:cNvPr id="9" name="Graphic 8">
            <a:extLst>
              <a:ext uri="{FF2B5EF4-FFF2-40B4-BE49-F238E27FC236}">
                <a16:creationId xmlns:a16="http://schemas.microsoft.com/office/drawing/2014/main" id="{8B6DC320-8A1E-4153-9494-D733FA9045F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73193" y="4196889"/>
            <a:ext cx="236403" cy="378444"/>
          </a:xfrm>
          <a:prstGeom prst="rect">
            <a:avLst/>
          </a:prstGeom>
        </p:spPr>
      </p:pic>
      <p:pic>
        <p:nvPicPr>
          <p:cNvPr id="10" name="Picture 2" descr="See the source image">
            <a:extLst>
              <a:ext uri="{FF2B5EF4-FFF2-40B4-BE49-F238E27FC236}">
                <a16:creationId xmlns:a16="http://schemas.microsoft.com/office/drawing/2014/main" id="{6B168A0D-4E0A-4F2C-A49B-CE58A6B955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295385" y="4103197"/>
            <a:ext cx="718118" cy="604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!!AppA">
            <a:extLst>
              <a:ext uri="{FF2B5EF4-FFF2-40B4-BE49-F238E27FC236}">
                <a16:creationId xmlns:a16="http://schemas.microsoft.com/office/drawing/2014/main" id="{D6230282-359F-4F59-B4D0-C0F43950C5CC}"/>
              </a:ext>
            </a:extLst>
          </p:cNvPr>
          <p:cNvGrpSpPr/>
          <p:nvPr/>
        </p:nvGrpSpPr>
        <p:grpSpPr>
          <a:xfrm>
            <a:off x="4751830" y="1913219"/>
            <a:ext cx="1249849" cy="1458155"/>
            <a:chOff x="3444424" y="1954650"/>
            <a:chExt cx="1400542" cy="1633964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9A11ACDA-6B49-4856-9DFF-E47D39BD87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865ED42-BEC1-4DB2-8C8B-CA9643E3BD56}"/>
                </a:ext>
              </a:extLst>
            </p:cNvPr>
            <p:cNvSpPr txBox="1"/>
            <p:nvPr/>
          </p:nvSpPr>
          <p:spPr>
            <a:xfrm>
              <a:off x="3821800" y="2525411"/>
              <a:ext cx="576604" cy="25866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app.js</a:t>
              </a:r>
            </a:p>
          </p:txBody>
        </p:sp>
      </p:grp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3569DEA-2FD2-455D-97DD-F887EE6377D3}"/>
              </a:ext>
            </a:extLst>
          </p:cNvPr>
          <p:cNvCxnSpPr>
            <a:cxnSpLocks/>
          </p:cNvCxnSpPr>
          <p:nvPr/>
        </p:nvCxnSpPr>
        <p:spPr>
          <a:xfrm flipH="1">
            <a:off x="4239746" y="2529893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Graphic 15">
            <a:extLst>
              <a:ext uri="{FF2B5EF4-FFF2-40B4-BE49-F238E27FC236}">
                <a16:creationId xmlns:a16="http://schemas.microsoft.com/office/drawing/2014/main" id="{8207A7D7-D0DE-4443-932D-80D6F1E1CBA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630055" y="2109225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A79599C3-AA6D-4915-B25A-12856BC87481}"/>
              </a:ext>
            </a:extLst>
          </p:cNvPr>
          <p:cNvCxnSpPr>
            <a:cxnSpLocks/>
            <a:stCxn id="16" idx="2"/>
            <a:endCxn id="21" idx="0"/>
          </p:cNvCxnSpPr>
          <p:nvPr/>
        </p:nvCxnSpPr>
        <p:spPr>
          <a:xfrm rot="5400000">
            <a:off x="2719857" y="2485921"/>
            <a:ext cx="865195" cy="1587752"/>
          </a:xfrm>
          <a:prstGeom prst="bentConnector3">
            <a:avLst>
              <a:gd name="adj1" fmla="val 50000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985B0132-1040-4FE1-A889-E9489F590214}"/>
              </a:ext>
            </a:extLst>
          </p:cNvPr>
          <p:cNvGrpSpPr/>
          <p:nvPr/>
        </p:nvGrpSpPr>
        <p:grpSpPr>
          <a:xfrm>
            <a:off x="2252060" y="3648555"/>
            <a:ext cx="196409" cy="208343"/>
            <a:chOff x="6207667" y="1018040"/>
            <a:chExt cx="248285" cy="269304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985A466-31FD-4FCF-AB36-A9F6DA8D2E57}"/>
                </a:ext>
              </a:extLst>
            </p:cNvPr>
            <p:cNvSpPr/>
            <p:nvPr/>
          </p:nvSpPr>
          <p:spPr bwMode="auto">
            <a:xfrm>
              <a:off x="6211465" y="1114758"/>
              <a:ext cx="83403" cy="75868"/>
            </a:xfrm>
            <a:prstGeom prst="rect">
              <a:avLst/>
            </a:prstGeom>
            <a:solidFill>
              <a:schemeClr val="bg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5341172A-783C-4C36-B335-D5B455182D1D}"/>
                </a:ext>
              </a:extLst>
            </p:cNvPr>
            <p:cNvSpPr/>
            <p:nvPr/>
          </p:nvSpPr>
          <p:spPr bwMode="auto">
            <a:xfrm>
              <a:off x="6207667" y="1018040"/>
              <a:ext cx="248285" cy="269304"/>
            </a:xfrm>
            <a:custGeom>
              <a:avLst/>
              <a:gdLst>
                <a:gd name="connsiteX0" fmla="*/ 134652 w 248285"/>
                <a:gd name="connsiteY0" fmla="*/ 0 h 269304"/>
                <a:gd name="connsiteX1" fmla="*/ 229866 w 248285"/>
                <a:gd name="connsiteY1" fmla="*/ 39439 h 269304"/>
                <a:gd name="connsiteX2" fmla="*/ 240434 w 248285"/>
                <a:gd name="connsiteY2" fmla="*/ 55114 h 269304"/>
                <a:gd name="connsiteX3" fmla="*/ 98785 w 248285"/>
                <a:gd name="connsiteY3" fmla="*/ 55114 h 269304"/>
                <a:gd name="connsiteX4" fmla="*/ 98785 w 248285"/>
                <a:gd name="connsiteY4" fmla="*/ 202545 h 269304"/>
                <a:gd name="connsiteX5" fmla="*/ 248285 w 248285"/>
                <a:gd name="connsiteY5" fmla="*/ 202545 h 269304"/>
                <a:gd name="connsiteX6" fmla="*/ 229866 w 248285"/>
                <a:gd name="connsiteY6" fmla="*/ 229865 h 269304"/>
                <a:gd name="connsiteX7" fmla="*/ 134652 w 248285"/>
                <a:gd name="connsiteY7" fmla="*/ 269304 h 269304"/>
                <a:gd name="connsiteX8" fmla="*/ 0 w 248285"/>
                <a:gd name="connsiteY8" fmla="*/ 134652 h 269304"/>
                <a:gd name="connsiteX9" fmla="*/ 134652 w 248285"/>
                <a:gd name="connsiteY9" fmla="*/ 0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9" fmla="*/ 190225 w 248285"/>
                <a:gd name="connsiteY9" fmla="*/ 146554 h 269304"/>
                <a:gd name="connsiteX0" fmla="*/ 98785 w 248285"/>
                <a:gd name="connsiteY0" fmla="*/ 55114 h 269304"/>
                <a:gd name="connsiteX1" fmla="*/ 98785 w 248285"/>
                <a:gd name="connsiteY1" fmla="*/ 202545 h 269304"/>
                <a:gd name="connsiteX2" fmla="*/ 248285 w 248285"/>
                <a:gd name="connsiteY2" fmla="*/ 202545 h 269304"/>
                <a:gd name="connsiteX3" fmla="*/ 229866 w 248285"/>
                <a:gd name="connsiteY3" fmla="*/ 229865 h 269304"/>
                <a:gd name="connsiteX4" fmla="*/ 134652 w 248285"/>
                <a:gd name="connsiteY4" fmla="*/ 269304 h 269304"/>
                <a:gd name="connsiteX5" fmla="*/ 0 w 248285"/>
                <a:gd name="connsiteY5" fmla="*/ 134652 h 269304"/>
                <a:gd name="connsiteX6" fmla="*/ 134652 w 248285"/>
                <a:gd name="connsiteY6" fmla="*/ 0 h 269304"/>
                <a:gd name="connsiteX7" fmla="*/ 229866 w 248285"/>
                <a:gd name="connsiteY7" fmla="*/ 39439 h 269304"/>
                <a:gd name="connsiteX8" fmla="*/ 240434 w 248285"/>
                <a:gd name="connsiteY8" fmla="*/ 55114 h 269304"/>
                <a:gd name="connsiteX0" fmla="*/ 98785 w 248285"/>
                <a:gd name="connsiteY0" fmla="*/ 202545 h 269304"/>
                <a:gd name="connsiteX1" fmla="*/ 248285 w 248285"/>
                <a:gd name="connsiteY1" fmla="*/ 202545 h 269304"/>
                <a:gd name="connsiteX2" fmla="*/ 229866 w 248285"/>
                <a:gd name="connsiteY2" fmla="*/ 229865 h 269304"/>
                <a:gd name="connsiteX3" fmla="*/ 134652 w 248285"/>
                <a:gd name="connsiteY3" fmla="*/ 269304 h 269304"/>
                <a:gd name="connsiteX4" fmla="*/ 0 w 248285"/>
                <a:gd name="connsiteY4" fmla="*/ 134652 h 269304"/>
                <a:gd name="connsiteX5" fmla="*/ 134652 w 248285"/>
                <a:gd name="connsiteY5" fmla="*/ 0 h 269304"/>
                <a:gd name="connsiteX6" fmla="*/ 229866 w 248285"/>
                <a:gd name="connsiteY6" fmla="*/ 39439 h 269304"/>
                <a:gd name="connsiteX7" fmla="*/ 240434 w 248285"/>
                <a:gd name="connsiteY7" fmla="*/ 55114 h 269304"/>
                <a:gd name="connsiteX0" fmla="*/ 248285 w 248285"/>
                <a:gd name="connsiteY0" fmla="*/ 202545 h 269304"/>
                <a:gd name="connsiteX1" fmla="*/ 229866 w 248285"/>
                <a:gd name="connsiteY1" fmla="*/ 229865 h 269304"/>
                <a:gd name="connsiteX2" fmla="*/ 134652 w 248285"/>
                <a:gd name="connsiteY2" fmla="*/ 269304 h 269304"/>
                <a:gd name="connsiteX3" fmla="*/ 0 w 248285"/>
                <a:gd name="connsiteY3" fmla="*/ 134652 h 269304"/>
                <a:gd name="connsiteX4" fmla="*/ 134652 w 248285"/>
                <a:gd name="connsiteY4" fmla="*/ 0 h 269304"/>
                <a:gd name="connsiteX5" fmla="*/ 229866 w 248285"/>
                <a:gd name="connsiteY5" fmla="*/ 39439 h 269304"/>
                <a:gd name="connsiteX6" fmla="*/ 240434 w 248285"/>
                <a:gd name="connsiteY6" fmla="*/ 55114 h 2693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8285" h="269304">
                  <a:moveTo>
                    <a:pt x="248285" y="202545"/>
                  </a:moveTo>
                  <a:lnTo>
                    <a:pt x="229866" y="229865"/>
                  </a:lnTo>
                  <a:cubicBezTo>
                    <a:pt x="205498" y="254233"/>
                    <a:pt x="171835" y="269304"/>
                    <a:pt x="134652" y="269304"/>
                  </a:cubicBezTo>
                  <a:cubicBezTo>
                    <a:pt x="60286" y="269304"/>
                    <a:pt x="0" y="209018"/>
                    <a:pt x="0" y="134652"/>
                  </a:cubicBezTo>
                  <a:cubicBezTo>
                    <a:pt x="0" y="60286"/>
                    <a:pt x="60286" y="0"/>
                    <a:pt x="134652" y="0"/>
                  </a:cubicBezTo>
                  <a:cubicBezTo>
                    <a:pt x="171835" y="0"/>
                    <a:pt x="205498" y="15072"/>
                    <a:pt x="229866" y="39439"/>
                  </a:cubicBezTo>
                  <a:lnTo>
                    <a:pt x="240434" y="55114"/>
                  </a:lnTo>
                </a:path>
              </a:pathLst>
            </a:custGeom>
            <a:noFill/>
            <a:ln w="28575">
              <a:solidFill>
                <a:srgbClr val="202192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0DF933D1-D092-46C4-A540-5155388E85D2}"/>
                </a:ext>
              </a:extLst>
            </p:cNvPr>
            <p:cNvSpPr/>
            <p:nvPr/>
          </p:nvSpPr>
          <p:spPr bwMode="auto">
            <a:xfrm>
              <a:off x="6290186" y="1100560"/>
              <a:ext cx="104264" cy="104265"/>
            </a:xfrm>
            <a:prstGeom prst="ellipse">
              <a:avLst/>
            </a:prstGeom>
            <a:solidFill>
              <a:srgbClr val="202192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1600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</p:grp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CBBE484-B446-448E-8176-FFFFF8054D2E}"/>
              </a:ext>
            </a:extLst>
          </p:cNvPr>
          <p:cNvCxnSpPr>
            <a:cxnSpLocks/>
            <a:endCxn id="9" idx="0"/>
          </p:cNvCxnSpPr>
          <p:nvPr/>
        </p:nvCxnSpPr>
        <p:spPr>
          <a:xfrm rot="16200000" flipH="1">
            <a:off x="2183097" y="3988591"/>
            <a:ext cx="338320" cy="78276"/>
          </a:xfrm>
          <a:prstGeom prst="bentConnector3">
            <a:avLst>
              <a:gd name="adj1" fmla="val 36486"/>
            </a:avLst>
          </a:prstGeom>
          <a:ln w="28575">
            <a:solidFill>
              <a:srgbClr val="202192"/>
            </a:solidFill>
            <a:headEnd type="non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0646DD17-1953-48D9-A8C6-9DD9DDB23890}"/>
              </a:ext>
            </a:extLst>
          </p:cNvPr>
          <p:cNvSpPr txBox="1"/>
          <p:nvPr/>
        </p:nvSpPr>
        <p:spPr>
          <a:xfrm>
            <a:off x="3014990" y="3295142"/>
            <a:ext cx="554639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get &amp; set</a:t>
            </a:r>
          </a:p>
        </p:txBody>
      </p:sp>
      <p:pic>
        <p:nvPicPr>
          <p:cNvPr id="32" name="Picture 4" descr="Logos and Graphics | Node.js">
            <a:extLst>
              <a:ext uri="{FF2B5EF4-FFF2-40B4-BE49-F238E27FC236}">
                <a16:creationId xmlns:a16="http://schemas.microsoft.com/office/drawing/2014/main" id="{F53BF1F5-A94C-4991-AD34-FEF3884970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570" y="2700734"/>
            <a:ext cx="610303" cy="345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BB3A90FC-9A62-4605-B937-EC8B2C9FC7CE}"/>
              </a:ext>
            </a:extLst>
          </p:cNvPr>
          <p:cNvSpPr/>
          <p:nvPr/>
        </p:nvSpPr>
        <p:spPr>
          <a:xfrm>
            <a:off x="6230996" y="2700734"/>
            <a:ext cx="775094" cy="3840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Node SDK for </a:t>
            </a:r>
            <a:r>
              <a:rPr lang="en-US" sz="900" dirty="0" err="1"/>
              <a:t>Dapr</a:t>
            </a:r>
            <a:endParaRPr lang="en-US" sz="900" dirty="0"/>
          </a:p>
        </p:txBody>
      </p:sp>
      <p:cxnSp>
        <p:nvCxnSpPr>
          <p:cNvPr id="37" name="Connector: Elbow 36">
            <a:extLst>
              <a:ext uri="{FF2B5EF4-FFF2-40B4-BE49-F238E27FC236}">
                <a16:creationId xmlns:a16="http://schemas.microsoft.com/office/drawing/2014/main" id="{C16B3E6A-8104-411E-82A5-599CE7F71C47}"/>
              </a:ext>
            </a:extLst>
          </p:cNvPr>
          <p:cNvCxnSpPr>
            <a:stCxn id="13" idx="3"/>
            <a:endCxn id="33" idx="1"/>
          </p:cNvCxnSpPr>
          <p:nvPr/>
        </p:nvCxnSpPr>
        <p:spPr>
          <a:xfrm>
            <a:off x="6001679" y="2642297"/>
            <a:ext cx="229317" cy="25046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382C3B37-200E-4E25-91B6-7434047FDF9F}"/>
              </a:ext>
            </a:extLst>
          </p:cNvPr>
          <p:cNvSpPr/>
          <p:nvPr/>
        </p:nvSpPr>
        <p:spPr>
          <a:xfrm>
            <a:off x="4626110" y="1144811"/>
            <a:ext cx="417460" cy="519653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3E4EF2F-5183-4252-9741-36C6CEF92CD0}"/>
              </a:ext>
            </a:extLst>
          </p:cNvPr>
          <p:cNvSpPr txBox="1"/>
          <p:nvPr/>
        </p:nvSpPr>
        <p:spPr>
          <a:xfrm>
            <a:off x="4351847" y="1693683"/>
            <a:ext cx="1057982" cy="14790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 err="1"/>
              <a:t>components.yaml</a:t>
            </a:r>
            <a:endParaRPr lang="en-US" sz="1050" i="1" dirty="0"/>
          </a:p>
        </p:txBody>
      </p:sp>
      <p:pic>
        <p:nvPicPr>
          <p:cNvPr id="41" name="Picture 2" descr="See the source image">
            <a:extLst>
              <a:ext uri="{FF2B5EF4-FFF2-40B4-BE49-F238E27FC236}">
                <a16:creationId xmlns:a16="http://schemas.microsoft.com/office/drawing/2014/main" id="{9322937B-1AFA-4145-9604-0F8C75E590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4732021" y="1249534"/>
            <a:ext cx="243990" cy="205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6DD3C765-8AE8-41FC-9BB8-96CA14A9E611}"/>
              </a:ext>
            </a:extLst>
          </p:cNvPr>
          <p:cNvCxnSpPr>
            <a:cxnSpLocks/>
            <a:stCxn id="16" idx="0"/>
            <a:endCxn id="39" idx="1"/>
          </p:cNvCxnSpPr>
          <p:nvPr/>
        </p:nvCxnSpPr>
        <p:spPr>
          <a:xfrm rot="5400000" flipH="1" flipV="1">
            <a:off x="3933927" y="1417042"/>
            <a:ext cx="704587" cy="67978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Arrow: Right 45">
            <a:extLst>
              <a:ext uri="{FF2B5EF4-FFF2-40B4-BE49-F238E27FC236}">
                <a16:creationId xmlns:a16="http://schemas.microsoft.com/office/drawing/2014/main" id="{C44D7EE0-9FB5-4662-9F75-B42E01A75902}"/>
              </a:ext>
            </a:extLst>
          </p:cNvPr>
          <p:cNvSpPr/>
          <p:nvPr/>
        </p:nvSpPr>
        <p:spPr>
          <a:xfrm rot="7258802">
            <a:off x="5415503" y="1501861"/>
            <a:ext cx="1057982" cy="3252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7" name="Speech Bubble: Rectangle 46">
            <a:extLst>
              <a:ext uri="{FF2B5EF4-FFF2-40B4-BE49-F238E27FC236}">
                <a16:creationId xmlns:a16="http://schemas.microsoft.com/office/drawing/2014/main" id="{494824FC-7AF5-43C5-9B99-DA182A287DAD}"/>
              </a:ext>
            </a:extLst>
          </p:cNvPr>
          <p:cNvSpPr/>
          <p:nvPr/>
        </p:nvSpPr>
        <p:spPr>
          <a:xfrm>
            <a:off x="2604008" y="1599647"/>
            <a:ext cx="954790" cy="388136"/>
          </a:xfrm>
          <a:prstGeom prst="wedgeRectCallout">
            <a:avLst>
              <a:gd name="adj1" fmla="val 71903"/>
              <a:gd name="adj2" fmla="val 111581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dapr_host</a:t>
            </a:r>
            <a:r>
              <a:rPr lang="en-US" sz="900" dirty="0"/>
              <a:t>, </a:t>
            </a:r>
            <a:r>
              <a:rPr lang="en-US" sz="900" dirty="0" err="1"/>
              <a:t>dapr_http_port</a:t>
            </a:r>
            <a:endParaRPr lang="en-US" sz="900" dirty="0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E3111129-2EF2-4929-A033-2C05CE2DE03B}"/>
              </a:ext>
            </a:extLst>
          </p:cNvPr>
          <p:cNvSpPr/>
          <p:nvPr/>
        </p:nvSpPr>
        <p:spPr>
          <a:xfrm>
            <a:off x="6420858" y="1913219"/>
            <a:ext cx="954790" cy="200816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 err="1"/>
              <a:t>app_port</a:t>
            </a:r>
            <a:endParaRPr lang="en-US" sz="900" dirty="0"/>
          </a:p>
        </p:txBody>
      </p:sp>
      <p:sp>
        <p:nvSpPr>
          <p:cNvPr id="49" name="Rounded Rectangle 5">
            <a:extLst>
              <a:ext uri="{FF2B5EF4-FFF2-40B4-BE49-F238E27FC236}">
                <a16:creationId xmlns:a16="http://schemas.microsoft.com/office/drawing/2014/main" id="{C0CFFAC6-3200-4994-AAE4-DAF31EDA5C7F}"/>
              </a:ext>
            </a:extLst>
          </p:cNvPr>
          <p:cNvSpPr/>
          <p:nvPr/>
        </p:nvSpPr>
        <p:spPr bwMode="auto">
          <a:xfrm>
            <a:off x="4387515" y="4141090"/>
            <a:ext cx="1843481" cy="60940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1722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defTabSz="699354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500">
              <a:solidFill>
                <a:srgbClr val="000000"/>
              </a:solidFill>
              <a:latin typeface="Segoe UI Semibold"/>
            </a:endParaRPr>
          </a:p>
        </p:txBody>
      </p:sp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1524ADF1-6F84-45DC-A850-5BEB2312CA49}"/>
              </a:ext>
            </a:extLst>
          </p:cNvPr>
          <p:cNvGraphicFramePr>
            <a:graphicFrameLocks noGrp="1"/>
          </p:cNvGraphicFramePr>
          <p:nvPr/>
        </p:nvGraphicFramePr>
        <p:xfrm>
          <a:off x="4387515" y="4141090"/>
          <a:ext cx="1843481" cy="740156"/>
        </p:xfrm>
        <a:graphic>
          <a:graphicData uri="http://schemas.openxmlformats.org/drawingml/2006/table">
            <a:tbl>
              <a:tblPr firstRow="1" bandRow="1">
                <a:effectLst/>
                <a:tableStyleId>{3B4B98B0-60AC-42C2-AFA5-B58CD77FA1E5}</a:tableStyleId>
              </a:tblPr>
              <a:tblGrid>
                <a:gridCol w="743343">
                  <a:extLst>
                    <a:ext uri="{9D8B030D-6E8A-4147-A177-3AD203B41FA5}">
                      <a16:colId xmlns:a16="http://schemas.microsoft.com/office/drawing/2014/main" val="3761039183"/>
                    </a:ext>
                  </a:extLst>
                </a:gridCol>
                <a:gridCol w="1100138">
                  <a:extLst>
                    <a:ext uri="{9D8B030D-6E8A-4147-A177-3AD203B41FA5}">
                      <a16:colId xmlns:a16="http://schemas.microsoft.com/office/drawing/2014/main" val="836788475"/>
                    </a:ext>
                  </a:extLst>
                </a:gridCol>
              </a:tblGrid>
              <a:tr h="282956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key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sz="1100" kern="1200">
                          <a:solidFill>
                            <a:schemeClr val="bg1"/>
                          </a:solidFill>
                        </a:rPr>
                        <a:t>value</a:t>
                      </a:r>
                      <a:endParaRPr lang="en-US" sz="1100" b="1" kern="1200">
                        <a:solidFill>
                          <a:schemeClr val="bg1"/>
                        </a:solidFill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68580" marR="0" marT="68580" marB="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20219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0012255"/>
                  </a:ext>
                </a:extLst>
              </a:tr>
              <a:tr h="339288"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John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Monty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050" b="0" kern="1200" dirty="0">
                          <a:latin typeface="Consolas" panose="020B0609020204030204" pitchFamily="49" charset="0"/>
                        </a:rPr>
                        <a:t>3</a:t>
                      </a:r>
                    </a:p>
                    <a:p>
                      <a:r>
                        <a:rPr lang="en-US" sz="1050" b="0" kern="1200" dirty="0">
                          <a:solidFill>
                            <a:srgbClr val="1A1A1A"/>
                          </a:solidFill>
                          <a:latin typeface="Consolas" panose="020B0609020204030204" pitchFamily="49" charset="0"/>
                          <a:ea typeface="Segoe UI Symbol"/>
                          <a:cs typeface="+mn-cs"/>
                        </a:rPr>
                        <a:t>2</a:t>
                      </a:r>
                    </a:p>
                  </a:txBody>
                  <a:tcPr marL="68580" marR="68580" marT="68580" marB="68580">
                    <a:lnL>
                      <a:noFill/>
                    </a:lnL>
                    <a:lnR>
                      <a:noFill/>
                    </a:lnR>
                    <a:lnT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2882631"/>
                  </a:ext>
                </a:extLst>
              </a:tr>
            </a:tbl>
          </a:graphicData>
        </a:graphic>
      </p:graphicFrame>
      <p:sp>
        <p:nvSpPr>
          <p:cNvPr id="51" name="Speech Bubble: Rectangle 50">
            <a:extLst>
              <a:ext uri="{FF2B5EF4-FFF2-40B4-BE49-F238E27FC236}">
                <a16:creationId xmlns:a16="http://schemas.microsoft.com/office/drawing/2014/main" id="{E8266E9B-E5EA-4C86-8C4A-74E994319123}"/>
              </a:ext>
            </a:extLst>
          </p:cNvPr>
          <p:cNvSpPr/>
          <p:nvPr/>
        </p:nvSpPr>
        <p:spPr>
          <a:xfrm>
            <a:off x="6645891" y="3813244"/>
            <a:ext cx="1035124" cy="338320"/>
          </a:xfrm>
          <a:prstGeom prst="wedgeRectCallout">
            <a:avLst>
              <a:gd name="adj1" fmla="val -111656"/>
              <a:gd name="adj2" fmla="val 103728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name, </a:t>
            </a:r>
            <a:br>
              <a:rPr lang="en-US" sz="900" dirty="0"/>
            </a:br>
            <a:r>
              <a:rPr lang="en-US" sz="900" dirty="0"/>
              <a:t>instance count</a:t>
            </a:r>
          </a:p>
        </p:txBody>
      </p: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38EB7F21-D17C-44F5-9A62-D4319BBAB8C0}"/>
              </a:ext>
            </a:extLst>
          </p:cNvPr>
          <p:cNvCxnSpPr>
            <a:stCxn id="10" idx="3"/>
          </p:cNvCxnSpPr>
          <p:nvPr/>
        </p:nvCxnSpPr>
        <p:spPr>
          <a:xfrm flipV="1">
            <a:off x="4013503" y="4196889"/>
            <a:ext cx="374012" cy="20862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EB5FBABE-F999-40C3-AF6E-7BE055B1BCE8}"/>
              </a:ext>
            </a:extLst>
          </p:cNvPr>
          <p:cNvSpPr/>
          <p:nvPr/>
        </p:nvSpPr>
        <p:spPr>
          <a:xfrm>
            <a:off x="4751830" y="611208"/>
            <a:ext cx="780964" cy="299131"/>
          </a:xfrm>
          <a:prstGeom prst="wedgeRectCallout">
            <a:avLst>
              <a:gd name="adj1" fmla="val -39828"/>
              <a:gd name="adj2" fmla="val 157780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Default, out of the box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84C151D8-CF90-4842-BE76-55A859B504AB}"/>
              </a:ext>
            </a:extLst>
          </p:cNvPr>
          <p:cNvSpPr txBox="1"/>
          <p:nvPr/>
        </p:nvSpPr>
        <p:spPr>
          <a:xfrm>
            <a:off x="5967591" y="954371"/>
            <a:ext cx="97142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?name=John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25D07D7-38DE-47EB-8828-29589E3B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</p:spPr>
        <p:txBody>
          <a:bodyPr/>
          <a:lstStyle/>
          <a:p>
            <a:r>
              <a:rPr lang="en-US" dirty="0" err="1"/>
              <a:t>Handson</a:t>
            </a:r>
            <a:endParaRPr lang="en-US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AD3D90E-6787-4ED9-AED5-EF79523EF897}"/>
              </a:ext>
            </a:extLst>
          </p:cNvPr>
          <p:cNvSpPr/>
          <p:nvPr/>
        </p:nvSpPr>
        <p:spPr>
          <a:xfrm>
            <a:off x="7797800" y="1664464"/>
            <a:ext cx="762000" cy="118616"/>
          </a:xfrm>
          <a:prstGeom prst="rect">
            <a:avLst/>
          </a:prstGeom>
          <a:noFill/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5934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3" grpId="0"/>
      <p:bldP spid="33" grpId="0" animBg="1"/>
      <p:bldP spid="39" grpId="0" animBg="1"/>
      <p:bldP spid="40" grpId="0"/>
      <p:bldP spid="46" grpId="0" animBg="1"/>
      <p:bldP spid="47" grpId="0" animBg="1"/>
      <p:bldP spid="48" grpId="0" animBg="1"/>
      <p:bldP spid="49" grpId="0" animBg="1"/>
      <p:bldP spid="51" grpId="0" animBg="1"/>
      <p:bldP spid="54" grpId="0" animBg="1"/>
      <p:bldP spid="5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25D07D7-38DE-47EB-8828-29589E3B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</p:spPr>
        <p:txBody>
          <a:bodyPr/>
          <a:lstStyle/>
          <a:p>
            <a:r>
              <a:rPr lang="en-US" dirty="0" err="1"/>
              <a:t>Handson</a:t>
            </a:r>
            <a:endParaRPr lang="en-US" dirty="0"/>
          </a:p>
        </p:txBody>
      </p:sp>
      <p:grpSp>
        <p:nvGrpSpPr>
          <p:cNvPr id="42" name="!!AppA">
            <a:extLst>
              <a:ext uri="{FF2B5EF4-FFF2-40B4-BE49-F238E27FC236}">
                <a16:creationId xmlns:a16="http://schemas.microsoft.com/office/drawing/2014/main" id="{7B8A076F-FFB3-491F-BEA4-18962444ACDE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1B84FBD2-09B8-449A-9C03-56997086E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06AE0-9E1F-40AF-832D-E548BDEC0382}"/>
                </a:ext>
              </a:extLst>
            </p:cNvPr>
            <p:cNvSpPr txBox="1"/>
            <p:nvPr/>
          </p:nvSpPr>
          <p:spPr>
            <a:xfrm>
              <a:off x="3467932" y="2525411"/>
              <a:ext cx="1284338" cy="51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+mj-lt"/>
                </a:rPr>
                <a:t>SomeService</a:t>
              </a:r>
              <a:endParaRPr lang="en-US" sz="1500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Invoker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082005-3335-4B94-AF52-4884927003B5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9D3BAA90-3AA8-4548-A18D-F24DADFF7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65" name="!!AppA">
            <a:extLst>
              <a:ext uri="{FF2B5EF4-FFF2-40B4-BE49-F238E27FC236}">
                <a16:creationId xmlns:a16="http://schemas.microsoft.com/office/drawing/2014/main" id="{A5F33949-F5A2-4291-877E-036AE25027C3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49A1244-3931-476C-BB04-78D81FF09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343CC6E-74CC-4385-896D-A25111246DD4}"/>
                </a:ext>
              </a:extLst>
            </p:cNvPr>
            <p:cNvSpPr txBox="1"/>
            <p:nvPr/>
          </p:nvSpPr>
          <p:spPr>
            <a:xfrm>
              <a:off x="3512839" y="2525411"/>
              <a:ext cx="1194523" cy="2414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SomeService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53DE632-BFA7-4EB4-8EE7-F2B0A46BF025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>
            <a:extLst>
              <a:ext uri="{FF2B5EF4-FFF2-40B4-BE49-F238E27FC236}">
                <a16:creationId xmlns:a16="http://schemas.microsoft.com/office/drawing/2014/main" id="{29FF5AC1-B984-4610-B985-7F8E0BEE6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51BFE3-7216-4EC7-A9CE-936BAE284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849" y="2103269"/>
            <a:ext cx="514350" cy="22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EE95E9-2078-430A-A914-37417B126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114" y="1926256"/>
            <a:ext cx="514350" cy="2913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8D4FF3-8B3B-4F3F-8533-5113B69ED755}"/>
              </a:ext>
            </a:extLst>
          </p:cNvPr>
          <p:cNvSpPr txBox="1"/>
          <p:nvPr/>
        </p:nvSpPr>
        <p:spPr>
          <a:xfrm>
            <a:off x="6846476" y="2675833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echo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258744DD-46D3-48CE-89DA-392D9F68F12A}"/>
              </a:ext>
            </a:extLst>
          </p:cNvPr>
          <p:cNvSpPr/>
          <p:nvPr/>
        </p:nvSpPr>
        <p:spPr>
          <a:xfrm>
            <a:off x="6433564" y="757511"/>
            <a:ext cx="2508811" cy="670414"/>
          </a:xfrm>
          <a:prstGeom prst="wedgeRectCallout">
            <a:avLst>
              <a:gd name="adj1" fmla="val -25530"/>
              <a:gd name="adj2" fmla="val 133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Daprized</a:t>
            </a:r>
            <a:r>
              <a:rPr lang="en-US" dirty="0"/>
              <a:t> Go application – has registered an invocation handler for operation </a:t>
            </a:r>
            <a:r>
              <a:rPr lang="en-US" i="1" dirty="0"/>
              <a:t>echo</a:t>
            </a:r>
            <a:r>
              <a:rPr lang="en-US" dirty="0"/>
              <a:t> </a:t>
            </a:r>
          </a:p>
        </p:txBody>
      </p:sp>
      <p:pic>
        <p:nvPicPr>
          <p:cNvPr id="2050" name="Picture 2" descr="Getting started with gRPC-Web. What is gRPC-web? How does ...">
            <a:extLst>
              <a:ext uri="{FF2B5EF4-FFF2-40B4-BE49-F238E27FC236}">
                <a16:creationId xmlns:a16="http://schemas.microsoft.com/office/drawing/2014/main" id="{EB7F7FC7-5DF8-48BB-841A-8D740682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100" y="2560431"/>
            <a:ext cx="362279" cy="15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Getting started with gRPC-Web. What is gRPC-web? How does ...">
            <a:extLst>
              <a:ext uri="{FF2B5EF4-FFF2-40B4-BE49-F238E27FC236}">
                <a16:creationId xmlns:a16="http://schemas.microsoft.com/office/drawing/2014/main" id="{B3E8D390-D075-4A52-8C4B-FCFCC4C6B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886" y="2500592"/>
            <a:ext cx="362279" cy="15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Speech Bubble: Rectangle 84">
            <a:extLst>
              <a:ext uri="{FF2B5EF4-FFF2-40B4-BE49-F238E27FC236}">
                <a16:creationId xmlns:a16="http://schemas.microsoft.com/office/drawing/2014/main" id="{1467A61E-D1DF-4527-BEB9-CFF484D908FF}"/>
              </a:ext>
            </a:extLst>
          </p:cNvPr>
          <p:cNvSpPr/>
          <p:nvPr/>
        </p:nvSpPr>
        <p:spPr>
          <a:xfrm>
            <a:off x="318214" y="3659540"/>
            <a:ext cx="2508811" cy="942940"/>
          </a:xfrm>
          <a:prstGeom prst="wedgeRectCallout">
            <a:avLst>
              <a:gd name="adj1" fmla="val 8083"/>
              <a:gd name="adj2" fmla="val -1301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Daprized</a:t>
            </a:r>
            <a:r>
              <a:rPr lang="en-US" dirty="0"/>
              <a:t> Node application – asks its sidecar to invoke method </a:t>
            </a:r>
            <a:r>
              <a:rPr lang="en-US" i="1" dirty="0"/>
              <a:t>echo</a:t>
            </a:r>
            <a:r>
              <a:rPr lang="en-US" dirty="0"/>
              <a:t> on service </a:t>
            </a:r>
            <a:r>
              <a:rPr lang="en-US" i="1" dirty="0" err="1"/>
              <a:t>SomeService</a:t>
            </a:r>
            <a:endParaRPr lang="en-US" dirty="0"/>
          </a:p>
        </p:txBody>
      </p:sp>
      <p:cxnSp>
        <p:nvCxnSpPr>
          <p:cNvPr id="86" name="Straight Arrow Connector 84">
            <a:extLst>
              <a:ext uri="{FF2B5EF4-FFF2-40B4-BE49-F238E27FC236}">
                <a16:creationId xmlns:a16="http://schemas.microsoft.com/office/drawing/2014/main" id="{9D272398-315E-4128-A644-F8F5EB68F778}"/>
              </a:ext>
            </a:extLst>
          </p:cNvPr>
          <p:cNvCxnSpPr>
            <a:cxnSpLocks/>
            <a:stCxn id="88" idx="1"/>
          </p:cNvCxnSpPr>
          <p:nvPr/>
        </p:nvCxnSpPr>
        <p:spPr>
          <a:xfrm rot="10800000" flipV="1">
            <a:off x="3532507" y="1311818"/>
            <a:ext cx="474198" cy="775907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AAA977F-C384-4F01-B27D-ADC55215D38E}"/>
              </a:ext>
            </a:extLst>
          </p:cNvPr>
          <p:cNvGrpSpPr/>
          <p:nvPr/>
        </p:nvGrpSpPr>
        <p:grpSpPr>
          <a:xfrm>
            <a:off x="3761064" y="446015"/>
            <a:ext cx="1867000" cy="1357787"/>
            <a:chOff x="4351819" y="1351118"/>
            <a:chExt cx="1867000" cy="1357787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7265CFE-5CAC-4947-B44F-F1E8ACA4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97460" y="1724939"/>
              <a:ext cx="843400" cy="983966"/>
            </a:xfrm>
            <a:prstGeom prst="rect">
              <a:avLst/>
            </a:prstGeom>
            <a:effectLst/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C367CF-2055-4049-9C07-F4BB340C970B}"/>
                </a:ext>
              </a:extLst>
            </p:cNvPr>
            <p:cNvSpPr txBox="1"/>
            <p:nvPr/>
          </p:nvSpPr>
          <p:spPr>
            <a:xfrm>
              <a:off x="4664280" y="2031075"/>
              <a:ext cx="6716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err="1">
                  <a:solidFill>
                    <a:srgbClr val="202192"/>
                  </a:solidFill>
                  <a:latin typeface="+mj-lt"/>
                </a:rPr>
                <a:t>mDNS</a:t>
              </a:r>
              <a:endParaRPr lang="en-US">
                <a:solidFill>
                  <a:srgbClr val="202192"/>
                </a:solidFill>
                <a:latin typeface="+mj-lt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4996A39-3CB5-4DC8-8954-48268A19734B}"/>
                </a:ext>
              </a:extLst>
            </p:cNvPr>
            <p:cNvSpPr txBox="1"/>
            <p:nvPr/>
          </p:nvSpPr>
          <p:spPr>
            <a:xfrm>
              <a:off x="4351819" y="1351118"/>
              <a:ext cx="1867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02192"/>
                  </a:solidFill>
                  <a:latin typeface="+mj-lt"/>
                </a:rPr>
                <a:t>Multicast DNS component for service discovery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D52FB1C-96AE-49D1-91C7-1D2892C9A803}"/>
              </a:ext>
            </a:extLst>
          </p:cNvPr>
          <p:cNvCxnSpPr>
            <a:stCxn id="88" idx="3"/>
            <a:endCxn id="69" idx="0"/>
          </p:cNvCxnSpPr>
          <p:nvPr/>
        </p:nvCxnSpPr>
        <p:spPr>
          <a:xfrm>
            <a:off x="4850105" y="1311819"/>
            <a:ext cx="777959" cy="760675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FE1E6A8-8C6D-428E-8AE9-294364273B8A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3868636" y="2441482"/>
            <a:ext cx="1443153" cy="1756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2" descr="Getting started with gRPC-Web. What is gRPC-web? How does ...">
            <a:extLst>
              <a:ext uri="{FF2B5EF4-FFF2-40B4-BE49-F238E27FC236}">
                <a16:creationId xmlns:a16="http://schemas.microsoft.com/office/drawing/2014/main" id="{F9809F46-203C-4941-9A69-4E4DDF28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555" y="2518154"/>
            <a:ext cx="362279" cy="15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829593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25D07D7-38DE-47EB-8828-29589E3B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</p:spPr>
        <p:txBody>
          <a:bodyPr/>
          <a:lstStyle/>
          <a:p>
            <a:r>
              <a:rPr lang="en-US" dirty="0" err="1"/>
              <a:t>Handson</a:t>
            </a:r>
            <a:endParaRPr lang="en-US" dirty="0"/>
          </a:p>
        </p:txBody>
      </p:sp>
      <p:grpSp>
        <p:nvGrpSpPr>
          <p:cNvPr id="42" name="!!AppA">
            <a:extLst>
              <a:ext uri="{FF2B5EF4-FFF2-40B4-BE49-F238E27FC236}">
                <a16:creationId xmlns:a16="http://schemas.microsoft.com/office/drawing/2014/main" id="{7B8A076F-FFB3-491F-BEA4-18962444ACDE}"/>
              </a:ext>
            </a:extLst>
          </p:cNvPr>
          <p:cNvGrpSpPr/>
          <p:nvPr/>
        </p:nvGrpSpPr>
        <p:grpSpPr>
          <a:xfrm>
            <a:off x="1202159" y="1712404"/>
            <a:ext cx="1249849" cy="1458155"/>
            <a:chOff x="3444424" y="1954650"/>
            <a:chExt cx="1400542" cy="1633964"/>
          </a:xfrm>
        </p:grpSpPr>
        <p:pic>
          <p:nvPicPr>
            <p:cNvPr id="44" name="Graphic 43">
              <a:extLst>
                <a:ext uri="{FF2B5EF4-FFF2-40B4-BE49-F238E27FC236}">
                  <a16:creationId xmlns:a16="http://schemas.microsoft.com/office/drawing/2014/main" id="{1B84FBD2-09B8-449A-9C03-56997086EF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E906AE0-9E1F-40AF-832D-E548BDEC0382}"/>
                </a:ext>
              </a:extLst>
            </p:cNvPr>
            <p:cNvSpPr txBox="1"/>
            <p:nvPr/>
          </p:nvSpPr>
          <p:spPr>
            <a:xfrm>
              <a:off x="3467932" y="2525411"/>
              <a:ext cx="1284338" cy="51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+mj-lt"/>
                </a:rPr>
                <a:t>SomeService</a:t>
              </a:r>
              <a:endParaRPr lang="en-US" sz="1500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Invoker</a:t>
              </a:r>
            </a:p>
          </p:txBody>
        </p:sp>
      </p:grp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10082005-3335-4B94-AF52-4884927003B5}"/>
              </a:ext>
            </a:extLst>
          </p:cNvPr>
          <p:cNvCxnSpPr>
            <a:cxnSpLocks/>
          </p:cNvCxnSpPr>
          <p:nvPr/>
        </p:nvCxnSpPr>
        <p:spPr>
          <a:xfrm>
            <a:off x="2406287" y="2441481"/>
            <a:ext cx="795757" cy="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6" name="Graphic 55">
            <a:extLst>
              <a:ext uri="{FF2B5EF4-FFF2-40B4-BE49-F238E27FC236}">
                <a16:creationId xmlns:a16="http://schemas.microsoft.com/office/drawing/2014/main" id="{9D3BAA90-3AA8-4548-A18D-F24DADFF78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247764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grpSp>
        <p:nvGrpSpPr>
          <p:cNvPr id="65" name="!!AppA">
            <a:extLst>
              <a:ext uri="{FF2B5EF4-FFF2-40B4-BE49-F238E27FC236}">
                <a16:creationId xmlns:a16="http://schemas.microsoft.com/office/drawing/2014/main" id="{A5F33949-F5A2-4291-877E-036AE25027C3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49A1244-3931-476C-BB04-78D81FF09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343CC6E-74CC-4385-896D-A25111246DD4}"/>
                </a:ext>
              </a:extLst>
            </p:cNvPr>
            <p:cNvSpPr txBox="1"/>
            <p:nvPr/>
          </p:nvSpPr>
          <p:spPr>
            <a:xfrm>
              <a:off x="3512839" y="2525411"/>
              <a:ext cx="1194523" cy="2414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SomeService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53DE632-BFA7-4EB4-8EE7-F2B0A46BF025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>
            <a:extLst>
              <a:ext uri="{FF2B5EF4-FFF2-40B4-BE49-F238E27FC236}">
                <a16:creationId xmlns:a16="http://schemas.microsoft.com/office/drawing/2014/main" id="{29FF5AC1-B984-4610-B985-7F8E0BEE6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51BFE3-7216-4EC7-A9CE-936BAE284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849" y="2103269"/>
            <a:ext cx="514350" cy="2286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6EE95E9-2078-430A-A914-37417B1265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9114" y="1926256"/>
            <a:ext cx="514350" cy="291313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8D4FF3-8B3B-4F3F-8533-5113B69ED755}"/>
              </a:ext>
            </a:extLst>
          </p:cNvPr>
          <p:cNvSpPr txBox="1"/>
          <p:nvPr/>
        </p:nvSpPr>
        <p:spPr>
          <a:xfrm>
            <a:off x="6846476" y="2675833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echo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258744DD-46D3-48CE-89DA-392D9F68F12A}"/>
              </a:ext>
            </a:extLst>
          </p:cNvPr>
          <p:cNvSpPr/>
          <p:nvPr/>
        </p:nvSpPr>
        <p:spPr>
          <a:xfrm>
            <a:off x="6433564" y="757511"/>
            <a:ext cx="2508811" cy="670414"/>
          </a:xfrm>
          <a:prstGeom prst="wedgeRectCallout">
            <a:avLst>
              <a:gd name="adj1" fmla="val -25530"/>
              <a:gd name="adj2" fmla="val 133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Daprized</a:t>
            </a:r>
            <a:r>
              <a:rPr lang="en-US" dirty="0"/>
              <a:t> Go application – has registered an invocation handler for operation </a:t>
            </a:r>
            <a:r>
              <a:rPr lang="en-US" i="1" dirty="0"/>
              <a:t>calculate</a:t>
            </a:r>
            <a:endParaRPr lang="en-US" dirty="0"/>
          </a:p>
        </p:txBody>
      </p:sp>
      <p:pic>
        <p:nvPicPr>
          <p:cNvPr id="2050" name="Picture 2" descr="Getting started with gRPC-Web. What is gRPC-web? How does ...">
            <a:extLst>
              <a:ext uri="{FF2B5EF4-FFF2-40B4-BE49-F238E27FC236}">
                <a16:creationId xmlns:a16="http://schemas.microsoft.com/office/drawing/2014/main" id="{EB7F7FC7-5DF8-48BB-841A-8D740682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100" y="2560431"/>
            <a:ext cx="362279" cy="15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4" name="Picture 2" descr="Getting started with gRPC-Web. What is gRPC-web? How does ...">
            <a:extLst>
              <a:ext uri="{FF2B5EF4-FFF2-40B4-BE49-F238E27FC236}">
                <a16:creationId xmlns:a16="http://schemas.microsoft.com/office/drawing/2014/main" id="{B3E8D390-D075-4A52-8C4B-FCFCC4C6B5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5886" y="2500592"/>
            <a:ext cx="362279" cy="15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5" name="Speech Bubble: Rectangle 84">
            <a:extLst>
              <a:ext uri="{FF2B5EF4-FFF2-40B4-BE49-F238E27FC236}">
                <a16:creationId xmlns:a16="http://schemas.microsoft.com/office/drawing/2014/main" id="{1467A61E-D1DF-4527-BEB9-CFF484D908FF}"/>
              </a:ext>
            </a:extLst>
          </p:cNvPr>
          <p:cNvSpPr/>
          <p:nvPr/>
        </p:nvSpPr>
        <p:spPr>
          <a:xfrm>
            <a:off x="1985003" y="776284"/>
            <a:ext cx="1459786" cy="942940"/>
          </a:xfrm>
          <a:prstGeom prst="wedgeRectCallout">
            <a:avLst>
              <a:gd name="adj1" fmla="val -11405"/>
              <a:gd name="adj2" fmla="val 12741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x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3.14159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y: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42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</a:t>
            </a:r>
            <a:b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z: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2.71828 </a:t>
            </a:r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cxnSp>
        <p:nvCxnSpPr>
          <p:cNvPr id="86" name="Straight Arrow Connector 84">
            <a:extLst>
              <a:ext uri="{FF2B5EF4-FFF2-40B4-BE49-F238E27FC236}">
                <a16:creationId xmlns:a16="http://schemas.microsoft.com/office/drawing/2014/main" id="{9D272398-315E-4128-A644-F8F5EB68F778}"/>
              </a:ext>
            </a:extLst>
          </p:cNvPr>
          <p:cNvCxnSpPr>
            <a:cxnSpLocks/>
            <a:stCxn id="88" idx="1"/>
          </p:cNvCxnSpPr>
          <p:nvPr/>
        </p:nvCxnSpPr>
        <p:spPr>
          <a:xfrm rot="10800000" flipV="1">
            <a:off x="3532507" y="1311818"/>
            <a:ext cx="474198" cy="775907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7" name="Group 86">
            <a:extLst>
              <a:ext uri="{FF2B5EF4-FFF2-40B4-BE49-F238E27FC236}">
                <a16:creationId xmlns:a16="http://schemas.microsoft.com/office/drawing/2014/main" id="{8AAA977F-C384-4F01-B27D-ADC55215D38E}"/>
              </a:ext>
            </a:extLst>
          </p:cNvPr>
          <p:cNvGrpSpPr/>
          <p:nvPr/>
        </p:nvGrpSpPr>
        <p:grpSpPr>
          <a:xfrm>
            <a:off x="3761064" y="446015"/>
            <a:ext cx="1867000" cy="1357787"/>
            <a:chOff x="4351819" y="1351118"/>
            <a:chExt cx="1867000" cy="1357787"/>
          </a:xfrm>
        </p:grpSpPr>
        <p:pic>
          <p:nvPicPr>
            <p:cNvPr id="88" name="Graphic 87">
              <a:extLst>
                <a:ext uri="{FF2B5EF4-FFF2-40B4-BE49-F238E27FC236}">
                  <a16:creationId xmlns:a16="http://schemas.microsoft.com/office/drawing/2014/main" id="{A7265CFE-5CAC-4947-B44F-F1E8ACA4987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597460" y="1724939"/>
              <a:ext cx="843400" cy="983966"/>
            </a:xfrm>
            <a:prstGeom prst="rect">
              <a:avLst/>
            </a:prstGeom>
            <a:effectLst/>
          </p:spPr>
        </p:pic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C2C367CF-2055-4049-9C07-F4BB340C970B}"/>
                </a:ext>
              </a:extLst>
            </p:cNvPr>
            <p:cNvSpPr txBox="1"/>
            <p:nvPr/>
          </p:nvSpPr>
          <p:spPr>
            <a:xfrm>
              <a:off x="4664280" y="2031075"/>
              <a:ext cx="671659" cy="2769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err="1">
                  <a:solidFill>
                    <a:srgbClr val="202192"/>
                  </a:solidFill>
                  <a:latin typeface="+mj-lt"/>
                </a:rPr>
                <a:t>mDNS</a:t>
              </a:r>
              <a:endParaRPr lang="en-US">
                <a:solidFill>
                  <a:srgbClr val="202192"/>
                </a:solidFill>
                <a:latin typeface="+mj-lt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14996A39-3CB5-4DC8-8954-48268A19734B}"/>
                </a:ext>
              </a:extLst>
            </p:cNvPr>
            <p:cNvSpPr txBox="1"/>
            <p:nvPr/>
          </p:nvSpPr>
          <p:spPr>
            <a:xfrm>
              <a:off x="4351819" y="1351118"/>
              <a:ext cx="1867000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1200" dirty="0">
                  <a:solidFill>
                    <a:srgbClr val="202192"/>
                  </a:solidFill>
                  <a:latin typeface="+mj-lt"/>
                </a:rPr>
                <a:t>Multicast DNS component for service discovery</a:t>
              </a:r>
            </a:p>
          </p:txBody>
        </p:sp>
      </p:grp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5D52FB1C-96AE-49D1-91C7-1D2892C9A803}"/>
              </a:ext>
            </a:extLst>
          </p:cNvPr>
          <p:cNvCxnSpPr>
            <a:stCxn id="88" idx="3"/>
            <a:endCxn id="69" idx="0"/>
          </p:cNvCxnSpPr>
          <p:nvPr/>
        </p:nvCxnSpPr>
        <p:spPr>
          <a:xfrm>
            <a:off x="4850105" y="1311819"/>
            <a:ext cx="777959" cy="760675"/>
          </a:xfrm>
          <a:prstGeom prst="bentConnector2">
            <a:avLst/>
          </a:prstGeom>
          <a:ln w="28575">
            <a:solidFill>
              <a:srgbClr val="202192"/>
            </a:solidFill>
            <a:headEnd type="triangle" w="lg" len="lg"/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FE1E6A8-8C6D-428E-8AE9-294364273B8A}"/>
              </a:ext>
            </a:extLst>
          </p:cNvPr>
          <p:cNvCxnSpPr>
            <a:cxnSpLocks/>
            <a:endCxn id="69" idx="1"/>
          </p:cNvCxnSpPr>
          <p:nvPr/>
        </p:nvCxnSpPr>
        <p:spPr>
          <a:xfrm flipV="1">
            <a:off x="3868636" y="2441482"/>
            <a:ext cx="1443153" cy="17561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Picture 2" descr="Getting started with gRPC-Web. What is gRPC-web? How does ...">
            <a:extLst>
              <a:ext uri="{FF2B5EF4-FFF2-40B4-BE49-F238E27FC236}">
                <a16:creationId xmlns:a16="http://schemas.microsoft.com/office/drawing/2014/main" id="{F9809F46-203C-4941-9A69-4E4DDF2808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2555" y="2518154"/>
            <a:ext cx="362279" cy="15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C703D1E0-B927-4D13-B4FA-3340C288518C}"/>
              </a:ext>
            </a:extLst>
          </p:cNvPr>
          <p:cNvSpPr txBox="1"/>
          <p:nvPr/>
        </p:nvSpPr>
        <p:spPr>
          <a:xfrm>
            <a:off x="6673756" y="2848627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calculate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8D548256-5218-4BC7-AC59-C719A21E8880}"/>
              </a:ext>
            </a:extLst>
          </p:cNvPr>
          <p:cNvSpPr/>
          <p:nvPr/>
        </p:nvSpPr>
        <p:spPr>
          <a:xfrm>
            <a:off x="4863148" y="2976679"/>
            <a:ext cx="1459786" cy="942940"/>
          </a:xfrm>
          <a:prstGeom prst="wedgeRectCallout">
            <a:avLst>
              <a:gd name="adj1" fmla="val 44275"/>
              <a:gd name="adj2" fmla="val -9993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{</a:t>
            </a:r>
            <a:r>
              <a:rPr lang="en-US" dirty="0"/>
              <a:t> 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"outcome"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13618.131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"</a:t>
            </a:r>
            <a:r>
              <a:rPr lang="en-US" dirty="0">
                <a:solidFill>
                  <a:srgbClr val="000000"/>
                </a:solidFill>
                <a:latin typeface="Consolas" panose="020B0609020204030204" pitchFamily="49" charset="0"/>
              </a:rPr>
              <a:t>comment"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"Greetings" </a:t>
            </a:r>
            <a:r>
              <a:rPr lang="en-US" dirty="0">
                <a:solidFill>
                  <a:schemeClr val="tx1"/>
                </a:solidFill>
              </a:rPr>
              <a:t>}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B57F341D-2047-48D7-A3CD-948787C3A47A}"/>
              </a:ext>
            </a:extLst>
          </p:cNvPr>
          <p:cNvSpPr/>
          <p:nvPr/>
        </p:nvSpPr>
        <p:spPr>
          <a:xfrm>
            <a:off x="487513" y="3377590"/>
            <a:ext cx="2508811" cy="942933"/>
          </a:xfrm>
          <a:prstGeom prst="wedgeRectCallout">
            <a:avLst>
              <a:gd name="adj1" fmla="val 23067"/>
              <a:gd name="adj2" fmla="val -14461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Local function </a:t>
            </a:r>
            <a:r>
              <a:rPr lang="en-US" dirty="0" err="1"/>
              <a:t>complexCalculation</a:t>
            </a:r>
            <a:r>
              <a:rPr lang="en-US" dirty="0"/>
              <a:t> invokes method </a:t>
            </a:r>
            <a:r>
              <a:rPr lang="en-US" i="1" dirty="0"/>
              <a:t>calculate</a:t>
            </a:r>
            <a:r>
              <a:rPr lang="en-US" dirty="0"/>
              <a:t> on remote service </a:t>
            </a:r>
            <a:r>
              <a:rPr lang="en-US" dirty="0" err="1"/>
              <a:t>SomeService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9770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A1830-69B1-4DC3-9FB3-7446B783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3B1C99-975A-45EE-9F87-D9F0D28B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418FA90-85A0-49B2-AC96-FC5647DE1D3D}"/>
              </a:ext>
            </a:extLst>
          </p:cNvPr>
          <p:cNvSpPr txBox="1"/>
          <p:nvPr/>
        </p:nvSpPr>
        <p:spPr>
          <a:xfrm>
            <a:off x="702060" y="812826"/>
            <a:ext cx="671177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>
                <a:solidFill>
                  <a:srgbClr val="000000"/>
                </a:solidFill>
                <a:latin typeface="Consolas" panose="020B0609020204030204" pitchFamily="49" charset="0"/>
              </a:rPr>
              <a:t>curl http://localhost:3500/v1.0/state/statestore/name</a:t>
            </a:r>
            <a:endParaRPr lang="en-US" sz="1400" b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grpSp>
        <p:nvGrpSpPr>
          <p:cNvPr id="26" name="!!Sidecar">
            <a:extLst>
              <a:ext uri="{FF2B5EF4-FFF2-40B4-BE49-F238E27FC236}">
                <a16:creationId xmlns:a16="http://schemas.microsoft.com/office/drawing/2014/main" id="{135AA697-32A3-47CE-8F49-A34FF731CED0}"/>
              </a:ext>
            </a:extLst>
          </p:cNvPr>
          <p:cNvGrpSpPr/>
          <p:nvPr/>
        </p:nvGrpSpPr>
        <p:grpSpPr>
          <a:xfrm>
            <a:off x="4388137" y="2016482"/>
            <a:ext cx="1186830" cy="1389573"/>
            <a:chOff x="8298598" y="2543027"/>
            <a:chExt cx="1186830" cy="138957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767641-6D29-4DB7-9003-1637996A820C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49949E-646F-4152-B2C2-28BF318BEBF7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11">
              <a:extLst>
                <a:ext uri="{FF2B5EF4-FFF2-40B4-BE49-F238E27FC236}">
                  <a16:creationId xmlns:a16="http://schemas.microsoft.com/office/drawing/2014/main" id="{7CB2ED5D-8AEB-4C0B-BBEB-18BF7B0E11B4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96B63F6-F7AE-4F39-B558-4F6BBCAD2B4B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F592F32-1DCA-45E9-ACBF-19668DAF0720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B27E4BE-FB71-4FC2-B46E-F259F851188D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8A70AA1-F3C2-433F-A9EE-4BF08DE0E88E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8335D4-C6AD-45FF-A480-D1CF907CA635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DE839AD-8138-4C32-B15E-A16034942FE7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539254E-9795-4711-BAB8-7E60A7AAE5EA}"/>
              </a:ext>
            </a:extLst>
          </p:cNvPr>
          <p:cNvSpPr/>
          <p:nvPr/>
        </p:nvSpPr>
        <p:spPr>
          <a:xfrm>
            <a:off x="720000" y="2578167"/>
            <a:ext cx="3668138" cy="2769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A6BF216C-A11F-41D6-9847-EEECDE1C3C20}"/>
              </a:ext>
            </a:extLst>
          </p:cNvPr>
          <p:cNvSpPr/>
          <p:nvPr/>
        </p:nvSpPr>
        <p:spPr>
          <a:xfrm>
            <a:off x="3553560" y="2180982"/>
            <a:ext cx="791999" cy="138499"/>
          </a:xfrm>
          <a:prstGeom prst="wedgeRectCallout">
            <a:avLst>
              <a:gd name="adj1" fmla="val 54273"/>
              <a:gd name="adj2" fmla="val 312096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port 3500</a:t>
            </a:r>
          </a:p>
        </p:txBody>
      </p:sp>
      <p:sp>
        <p:nvSpPr>
          <p:cNvPr id="41" name="Wave 40">
            <a:extLst>
              <a:ext uri="{FF2B5EF4-FFF2-40B4-BE49-F238E27FC236}">
                <a16:creationId xmlns:a16="http://schemas.microsoft.com/office/drawing/2014/main" id="{5CCB6580-6400-45F4-9736-EC0867904DE7}"/>
              </a:ext>
            </a:extLst>
          </p:cNvPr>
          <p:cNvSpPr/>
          <p:nvPr/>
        </p:nvSpPr>
        <p:spPr>
          <a:xfrm>
            <a:off x="5214116" y="1885875"/>
            <a:ext cx="844486" cy="373464"/>
          </a:xfrm>
          <a:prstGeom prst="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myapp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13A197-8723-4E61-BD5A-FE22448872F8}"/>
              </a:ext>
            </a:extLst>
          </p:cNvPr>
          <p:cNvSpPr/>
          <p:nvPr/>
        </p:nvSpPr>
        <p:spPr>
          <a:xfrm>
            <a:off x="5757477" y="3353214"/>
            <a:ext cx="654065" cy="76871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06DA8-DE8B-4943-9943-BDB1A9D19AAF}"/>
              </a:ext>
            </a:extLst>
          </p:cNvPr>
          <p:cNvSpPr txBox="1"/>
          <p:nvPr/>
        </p:nvSpPr>
        <p:spPr>
          <a:xfrm>
            <a:off x="5345872" y="4161640"/>
            <a:ext cx="150842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default-</a:t>
            </a:r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19A2664-C212-491D-8AF8-60F5FDBB0CC3}"/>
              </a:ext>
            </a:extLst>
          </p:cNvPr>
          <p:cNvSpPr/>
          <p:nvPr/>
        </p:nvSpPr>
        <p:spPr>
          <a:xfrm>
            <a:off x="5263376" y="3230267"/>
            <a:ext cx="483220" cy="500481"/>
          </a:xfrm>
          <a:custGeom>
            <a:avLst/>
            <a:gdLst>
              <a:gd name="connsiteX0" fmla="*/ 0 w 483220"/>
              <a:gd name="connsiteY0" fmla="*/ 0 h 548934"/>
              <a:gd name="connsiteX1" fmla="*/ 156117 w 483220"/>
              <a:gd name="connsiteY1" fmla="*/ 230458 h 548934"/>
              <a:gd name="connsiteX2" fmla="*/ 22302 w 483220"/>
              <a:gd name="connsiteY2" fmla="*/ 542692 h 548934"/>
              <a:gd name="connsiteX3" fmla="*/ 483220 w 483220"/>
              <a:gd name="connsiteY3" fmla="*/ 408878 h 54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220" h="548934">
                <a:moveTo>
                  <a:pt x="0" y="0"/>
                </a:moveTo>
                <a:cubicBezTo>
                  <a:pt x="76200" y="70004"/>
                  <a:pt x="152400" y="140009"/>
                  <a:pt x="156117" y="230458"/>
                </a:cubicBezTo>
                <a:cubicBezTo>
                  <a:pt x="159834" y="320907"/>
                  <a:pt x="-32215" y="512955"/>
                  <a:pt x="22302" y="542692"/>
                </a:cubicBezTo>
                <a:cubicBezTo>
                  <a:pt x="76819" y="572429"/>
                  <a:pt x="280019" y="490653"/>
                  <a:pt x="483220" y="408878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1E279988-4ECD-499E-A524-15AC20EEC8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3550" y="3777621"/>
            <a:ext cx="361918" cy="261623"/>
          </a:xfrm>
          <a:prstGeom prst="rect">
            <a:avLst/>
          </a:prstGeom>
        </p:spPr>
      </p:pic>
      <p:pic>
        <p:nvPicPr>
          <p:cNvPr id="46" name="Graphic 27">
            <a:extLst>
              <a:ext uri="{FF2B5EF4-FFF2-40B4-BE49-F238E27FC236}">
                <a16:creationId xmlns:a16="http://schemas.microsoft.com/office/drawing/2014/main" id="{2F6A9BCD-A114-4617-A37B-3944AD862F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1" b="3041"/>
          <a:stretch/>
        </p:blipFill>
        <p:spPr>
          <a:xfrm>
            <a:off x="5947080" y="3412283"/>
            <a:ext cx="306009" cy="24061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DD3E8C6-0B0C-4C07-B90B-3D4B1EBBC09E}"/>
              </a:ext>
            </a:extLst>
          </p:cNvPr>
          <p:cNvSpPr txBox="1"/>
          <p:nvPr/>
        </p:nvSpPr>
        <p:spPr>
          <a:xfrm>
            <a:off x="5989476" y="3652898"/>
            <a:ext cx="221215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75" dirty="0">
                <a:solidFill>
                  <a:srgbClr val="202192"/>
                </a:solidFill>
                <a:latin typeface="+mj-lt"/>
              </a:rPr>
              <a:t>Redis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E5F61C-1009-40D8-8E28-2D9C9382C9CE}"/>
              </a:ext>
            </a:extLst>
          </p:cNvPr>
          <p:cNvGrpSpPr/>
          <p:nvPr/>
        </p:nvGrpSpPr>
        <p:grpSpPr>
          <a:xfrm>
            <a:off x="7285551" y="2571750"/>
            <a:ext cx="1767272" cy="2271078"/>
            <a:chOff x="7845445" y="2548301"/>
            <a:chExt cx="2356362" cy="3028103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1F529D6-E183-427E-AB9F-9171911F758B}"/>
                </a:ext>
              </a:extLst>
            </p:cNvPr>
            <p:cNvSpPr/>
            <p:nvPr/>
          </p:nvSpPr>
          <p:spPr bwMode="auto">
            <a:xfrm>
              <a:off x="7845445" y="2548301"/>
              <a:ext cx="2356362" cy="3028103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1923002-52AA-413A-888C-B71AD88521BE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5F2094-A3E9-4193-9A5D-97B76E6AFFB2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227DFFD-43BB-47BA-855F-1F4BBCE7E629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48F1B6EE-3361-448A-961E-EA88A59F30EE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63" name="Graphic 62">
                    <a:extLst>
                      <a:ext uri="{FF2B5EF4-FFF2-40B4-BE49-F238E27FC236}">
                        <a16:creationId xmlns:a16="http://schemas.microsoft.com/office/drawing/2014/main" id="{D2952328-35EF-42C5-BC7E-5B01621FBF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64" name="Graphic 19">
                    <a:extLst>
                      <a:ext uri="{FF2B5EF4-FFF2-40B4-BE49-F238E27FC236}">
                        <a16:creationId xmlns:a16="http://schemas.microsoft.com/office/drawing/2014/main" id="{528BD0F8-6241-4ED7-9293-68802B6CE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28325E5-FB20-4C2B-83F4-90B652A7DEC1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9C91E5-5011-428C-86C8-B166D538E9BF}"/>
                </a:ext>
              </a:extLst>
            </p:cNvPr>
            <p:cNvGrpSpPr/>
            <p:nvPr/>
          </p:nvGrpSpPr>
          <p:grpSpPr>
            <a:xfrm>
              <a:off x="8251678" y="4512769"/>
              <a:ext cx="1881711" cy="835760"/>
              <a:chOff x="7082977" y="3638673"/>
              <a:chExt cx="1881711" cy="83576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70FCC8-126F-42DC-8FF6-BFD3EC8E2F64}"/>
                  </a:ext>
                </a:extLst>
              </p:cNvPr>
              <p:cNvSpPr txBox="1"/>
              <p:nvPr/>
            </p:nvSpPr>
            <p:spPr>
              <a:xfrm>
                <a:off x="7874398" y="3801464"/>
                <a:ext cx="1090290" cy="553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  <a:p>
                <a:r>
                  <a:rPr lang="en-US" sz="900" dirty="0" err="1">
                    <a:solidFill>
                      <a:srgbClr val="202192"/>
                    </a:solidFill>
                    <a:latin typeface="+mj-lt"/>
                  </a:rPr>
                  <a:t>pubsub</a:t>
                </a:r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 broker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AC49B1E-C216-4193-A4F9-2D6F056313C4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A09CACD-08CA-451B-8C86-7E96F5496E88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3E3C4DB7-C4F0-4392-A8CA-E11F65F2E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58" name="Graphic 27">
                    <a:extLst>
                      <a:ext uri="{FF2B5EF4-FFF2-40B4-BE49-F238E27FC236}">
                        <a16:creationId xmlns:a16="http://schemas.microsoft.com/office/drawing/2014/main" id="{70341673-69B2-4818-B7A2-457125BCE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073770B-DE5C-4EEE-B2F0-FA8314BDD843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52" name="Picture 2" descr="See the source image">
              <a:extLst>
                <a:ext uri="{FF2B5EF4-FFF2-40B4-BE49-F238E27FC236}">
                  <a16:creationId xmlns:a16="http://schemas.microsoft.com/office/drawing/2014/main" id="{A0EE68AA-DD91-4059-A810-67D1AC3F9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5582" y="2629451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6" name="Wave 65">
            <a:extLst>
              <a:ext uri="{FF2B5EF4-FFF2-40B4-BE49-F238E27FC236}">
                <a16:creationId xmlns:a16="http://schemas.microsoft.com/office/drawing/2014/main" id="{5DB5F6A9-6DDA-4B3E-9B43-AFEC65D5ED21}"/>
              </a:ext>
            </a:extLst>
          </p:cNvPr>
          <p:cNvSpPr/>
          <p:nvPr/>
        </p:nvSpPr>
        <p:spPr>
          <a:xfrm>
            <a:off x="6269436" y="3212508"/>
            <a:ext cx="783094" cy="253916"/>
          </a:xfrm>
          <a:prstGeom prst="wav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statestore</a:t>
            </a:r>
            <a:endParaRPr lang="en-US" sz="1050" dirty="0"/>
          </a:p>
        </p:txBody>
      </p:sp>
      <p:sp>
        <p:nvSpPr>
          <p:cNvPr id="67" name="Wave 66">
            <a:extLst>
              <a:ext uri="{FF2B5EF4-FFF2-40B4-BE49-F238E27FC236}">
                <a16:creationId xmlns:a16="http://schemas.microsoft.com/office/drawing/2014/main" id="{3472D796-881F-41D6-99F3-2E535E4080E2}"/>
              </a:ext>
            </a:extLst>
          </p:cNvPr>
          <p:cNvSpPr/>
          <p:nvPr/>
        </p:nvSpPr>
        <p:spPr>
          <a:xfrm>
            <a:off x="6262099" y="3498098"/>
            <a:ext cx="654065" cy="253916"/>
          </a:xfrm>
          <a:prstGeom prst="wave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pubsub</a:t>
            </a:r>
            <a:endParaRPr lang="en-US" sz="105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403089A-6C8B-45C6-B922-383E9B0EB21A}"/>
              </a:ext>
            </a:extLst>
          </p:cNvPr>
          <p:cNvSpPr txBox="1"/>
          <p:nvPr/>
        </p:nvSpPr>
        <p:spPr>
          <a:xfrm>
            <a:off x="720000" y="2420951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GET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B3F02C3-DB3E-4E01-9C57-1208423EE38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4387051" y="2158782"/>
            <a:ext cx="485810" cy="947662"/>
          </a:xfrm>
          <a:prstGeom prst="rect">
            <a:avLst/>
          </a:prstGeom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11D1D9A1-187A-4434-A66E-034A66DFDBA9}"/>
              </a:ext>
            </a:extLst>
          </p:cNvPr>
          <p:cNvSpPr/>
          <p:nvPr/>
        </p:nvSpPr>
        <p:spPr>
          <a:xfrm flipV="1">
            <a:off x="7520580" y="4006021"/>
            <a:ext cx="1480929" cy="665899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Cube 75">
            <a:extLst>
              <a:ext uri="{FF2B5EF4-FFF2-40B4-BE49-F238E27FC236}">
                <a16:creationId xmlns:a16="http://schemas.microsoft.com/office/drawing/2014/main" id="{FC029168-524A-4F21-AE54-66C1211671DD}"/>
              </a:ext>
            </a:extLst>
          </p:cNvPr>
          <p:cNvSpPr/>
          <p:nvPr/>
        </p:nvSpPr>
        <p:spPr>
          <a:xfrm>
            <a:off x="6262099" y="4121234"/>
            <a:ext cx="1801847" cy="679804"/>
          </a:xfrm>
          <a:prstGeom prst="cube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key: name</a:t>
            </a:r>
          </a:p>
          <a:p>
            <a:pPr algn="ctr"/>
            <a:r>
              <a:rPr lang="en-US" sz="1200" dirty="0"/>
              <a:t>value: Bruce Wayne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487DF39-A175-45BE-8188-121707410495}"/>
              </a:ext>
            </a:extLst>
          </p:cNvPr>
          <p:cNvSpPr/>
          <p:nvPr/>
        </p:nvSpPr>
        <p:spPr>
          <a:xfrm flipV="1">
            <a:off x="6773219" y="831504"/>
            <a:ext cx="640615" cy="256866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C640C62-CC12-4DF8-8DA8-738D0C2648FF}"/>
              </a:ext>
            </a:extLst>
          </p:cNvPr>
          <p:cNvSpPr/>
          <p:nvPr/>
        </p:nvSpPr>
        <p:spPr>
          <a:xfrm flipV="1">
            <a:off x="6663275" y="4362938"/>
            <a:ext cx="825115" cy="205923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Cube 77">
            <a:extLst>
              <a:ext uri="{FF2B5EF4-FFF2-40B4-BE49-F238E27FC236}">
                <a16:creationId xmlns:a16="http://schemas.microsoft.com/office/drawing/2014/main" id="{A49AD4B0-340B-41B1-9608-074FC8B21CD9}"/>
              </a:ext>
            </a:extLst>
          </p:cNvPr>
          <p:cNvSpPr/>
          <p:nvPr/>
        </p:nvSpPr>
        <p:spPr>
          <a:xfrm>
            <a:off x="6280202" y="4045101"/>
            <a:ext cx="1507232" cy="369397"/>
          </a:xfrm>
          <a:prstGeom prst="cube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“Bruce Wayne”</a:t>
            </a:r>
          </a:p>
        </p:txBody>
      </p:sp>
    </p:spTree>
    <p:extLst>
      <p:ext uri="{BB962C8B-B14F-4D97-AF65-F5344CB8AC3E}">
        <p14:creationId xmlns:p14="http://schemas.microsoft.com/office/powerpoint/2010/main" val="226287704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4444E-6 3.45679E-6 L -1.94444E-6 0.00031 C -0.00035 -0.00463 -1.94444E-6 -0.00926 -0.00087 -0.01328 C -0.0033 -0.02377 -0.00903 -0.02902 -0.01389 -0.03488 C -0.01597 -0.03735 -0.0184 -0.0392 -0.02048 -0.04198 C -0.02482 -0.04877 -0.02812 -0.05741 -0.03264 -0.06389 C -0.03524 -0.0676 -0.03819 -0.0713 -0.0408 -0.07531 C -0.04323 -0.07932 -0.04531 -0.08457 -0.04809 -0.08828 C -0.0559 -0.09877 -0.06493 -0.10587 -0.07239 -0.11729 C -0.1118 -0.17655 -0.08524 -0.14013 -0.12448 -0.18673 C -0.1283 -0.19136 -0.13212 -0.1963 -0.13594 -0.20124 C -0.14045 -0.2071 -0.14479 -0.2142 -0.14965 -0.21976 C -0.17309 -0.24784 -0.146 -0.21667 -0.16927 -0.24013 C -0.18975 -0.26111 -0.16666 -0.24013 -0.18142 -0.25309 C -0.1868 -0.26328 -0.19236 -0.27315 -0.19757 -0.28365 C -0.20104 -0.29013 -0.20399 -0.29723 -0.20746 -0.30371 C -0.21128 -0.31111 -0.21545 -0.31821 -0.21962 -0.32531 C -0.22118 -0.3284 -0.22326 -0.33056 -0.22448 -0.33395 C -0.22552 -0.33704 -0.22621 -0.34044 -0.22778 -0.3429 C -0.23107 -0.34815 -0.2335 -0.34692 -0.2375 -0.34846 C -0.24271 -0.35062 -0.24757 -0.35463 -0.25295 -0.35587 C -0.26875 -0.35926 -0.26163 -0.3571 -0.27413 -0.36142 C -0.28298 -0.36945 -0.28281 -0.37192 -0.296 -0.36451 C -0.29826 -0.36328 -0.2993 -0.35865 -0.30087 -0.35587 C -0.30191 -0.35402 -0.3033 -0.35216 -0.30416 -0.35 C -0.30469 -0.34846 -0.30521 -0.34692 -0.30573 -0.34568 C -0.30694 -0.34352 -0.3085 -0.34198 -0.30989 -0.33982 C -0.31094 -0.33797 -0.3118 -0.33581 -0.31302 -0.33395 C -0.31441 -0.33241 -0.3158 -0.33148 -0.31736 -0.32963 C -0.32205 -0.32346 -0.3283 -0.31266 -0.3342 -0.30957 C -0.33698 -0.30803 -0.33958 -0.30648 -0.34236 -0.30525 C -0.34861 -0.30247 -0.35104 -0.30216 -0.35694 -0.30093 C -0.36857 -0.29321 -0.35833 -0.29908 -0.36996 -0.29507 C -0.38611 -0.28982 -0.36632 -0.29414 -0.38385 -0.29074 C -0.40521 -0.27809 -0.37847 -0.2929 -0.39757 -0.28488 C -0.40017 -0.28395 -0.40243 -0.28179 -0.40503 -0.28056 C -0.40764 -0.27932 -0.41041 -0.27902 -0.41302 -0.27778 C -0.41597 -0.27624 -0.4184 -0.27284 -0.42118 -0.27192 C -0.42621 -0.27007 -0.43663 -0.26914 -0.43663 -0.26883 L -0.45625 -0.25741 C -0.46111 -0.25463 -0.4658 -0.25031 -0.471 -0.24877 L -0.48142 -0.24599 C -0.48541 -0.24476 -0.48958 -0.24414 -0.49357 -0.2429 C -0.51545 -0.23642 -0.49687 -0.24013 -0.51475 -0.23735 L -0.56111 -0.24013 C -0.56771 -0.24044 -0.57465 -0.24074 -0.58142 -0.24167 C -0.58785 -0.24229 -0.60087 -0.24445 -0.60087 -0.24414 L -0.62691 -0.2429 C -0.62934 -0.2429 -0.63177 -0.2426 -0.6342 -0.24167 C -0.64132 -0.23828 -0.63455 -0.23858 -0.6375 -0.23858 " pathEditMode="relative" rAng="0" ptsTypes="AAAAAAAAAAAAAAAAAAAAAAAAAAAAAAAAAAAAAAAAAAAAAAAAAA">
                                      <p:cBhvr>
                                        <p:cTn id="9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1892" y="-184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animBg="1"/>
      <p:bldP spid="78" grpId="1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F5A71D-46AB-46E4-B680-3F0B056BB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525D07D7-38DE-47EB-8828-29589E3B1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</p:spPr>
        <p:txBody>
          <a:bodyPr/>
          <a:lstStyle/>
          <a:p>
            <a:r>
              <a:rPr lang="en-US" dirty="0" err="1"/>
              <a:t>Handson</a:t>
            </a:r>
            <a:endParaRPr lang="en-US" dirty="0"/>
          </a:p>
        </p:txBody>
      </p:sp>
      <p:grpSp>
        <p:nvGrpSpPr>
          <p:cNvPr id="65" name="!!AppA">
            <a:extLst>
              <a:ext uri="{FF2B5EF4-FFF2-40B4-BE49-F238E27FC236}">
                <a16:creationId xmlns:a16="http://schemas.microsoft.com/office/drawing/2014/main" id="{A5F33949-F5A2-4291-877E-036AE25027C3}"/>
              </a:ext>
            </a:extLst>
          </p:cNvPr>
          <p:cNvGrpSpPr/>
          <p:nvPr/>
        </p:nvGrpSpPr>
        <p:grpSpPr>
          <a:xfrm>
            <a:off x="6433564" y="1875907"/>
            <a:ext cx="1249849" cy="1458155"/>
            <a:chOff x="3444424" y="1954650"/>
            <a:chExt cx="1400542" cy="1633964"/>
          </a:xfrm>
        </p:grpSpPr>
        <p:pic>
          <p:nvPicPr>
            <p:cNvPr id="66" name="Graphic 65">
              <a:extLst>
                <a:ext uri="{FF2B5EF4-FFF2-40B4-BE49-F238E27FC236}">
                  <a16:creationId xmlns:a16="http://schemas.microsoft.com/office/drawing/2014/main" id="{B49A1244-3931-476C-BB04-78D81FF09E3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343CC6E-74CC-4385-896D-A25111246DD4}"/>
                </a:ext>
              </a:extLst>
            </p:cNvPr>
            <p:cNvSpPr txBox="1"/>
            <p:nvPr/>
          </p:nvSpPr>
          <p:spPr>
            <a:xfrm>
              <a:off x="3512839" y="2525411"/>
              <a:ext cx="1194523" cy="24142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400" dirty="0" err="1">
                  <a:solidFill>
                    <a:schemeClr val="bg1"/>
                  </a:solidFill>
                  <a:latin typeface="+mj-lt"/>
                </a:rPr>
                <a:t>SomeService</a:t>
              </a:r>
              <a:endParaRPr lang="en-US" sz="1400" dirty="0">
                <a:solidFill>
                  <a:schemeClr val="bg1"/>
                </a:solidFill>
                <a:latin typeface="+mj-lt"/>
              </a:endParaRPr>
            </a:p>
          </p:txBody>
        </p:sp>
      </p:grp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053DE632-BFA7-4EB4-8EE7-F2B0A46BF025}"/>
              </a:ext>
            </a:extLst>
          </p:cNvPr>
          <p:cNvCxnSpPr>
            <a:cxnSpLocks/>
          </p:cNvCxnSpPr>
          <p:nvPr/>
        </p:nvCxnSpPr>
        <p:spPr>
          <a:xfrm flipH="1">
            <a:off x="5921480" y="2492581"/>
            <a:ext cx="555520" cy="0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Graphic 68">
            <a:extLst>
              <a:ext uri="{FF2B5EF4-FFF2-40B4-BE49-F238E27FC236}">
                <a16:creationId xmlns:a16="http://schemas.microsoft.com/office/drawing/2014/main" id="{29FF5AC1-B984-4610-B985-7F8E0BEE64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1789" y="2072494"/>
            <a:ext cx="632550" cy="737975"/>
          </a:xfrm>
          <a:prstGeom prst="rect">
            <a:avLst/>
          </a:prstGeom>
          <a:effectLst>
            <a:outerShdw blurRad="50800" dist="25400" dir="13500000" algn="br" rotWithShape="0">
              <a:prstClr val="black">
                <a:alpha val="40000"/>
              </a:prst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51BFE3-7216-4EC7-A9CE-936BAE2845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78849" y="2103269"/>
            <a:ext cx="514350" cy="22860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0B8D4FF3-8B3B-4F3F-8533-5113B69ED755}"/>
              </a:ext>
            </a:extLst>
          </p:cNvPr>
          <p:cNvSpPr txBox="1"/>
          <p:nvPr/>
        </p:nvSpPr>
        <p:spPr>
          <a:xfrm>
            <a:off x="6846476" y="2675833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echo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258744DD-46D3-48CE-89DA-392D9F68F12A}"/>
              </a:ext>
            </a:extLst>
          </p:cNvPr>
          <p:cNvSpPr/>
          <p:nvPr/>
        </p:nvSpPr>
        <p:spPr>
          <a:xfrm>
            <a:off x="6433564" y="757511"/>
            <a:ext cx="2508811" cy="670414"/>
          </a:xfrm>
          <a:prstGeom prst="wedgeRectCallout">
            <a:avLst>
              <a:gd name="adj1" fmla="val -25530"/>
              <a:gd name="adj2" fmla="val 13372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Daprized</a:t>
            </a:r>
            <a:r>
              <a:rPr lang="en-US" dirty="0"/>
              <a:t> Go application – has registered an invocation handler for operation </a:t>
            </a:r>
            <a:r>
              <a:rPr lang="en-US" i="1" dirty="0"/>
              <a:t>echo</a:t>
            </a:r>
            <a:r>
              <a:rPr lang="en-US" dirty="0"/>
              <a:t> </a:t>
            </a:r>
          </a:p>
        </p:txBody>
      </p:sp>
      <p:pic>
        <p:nvPicPr>
          <p:cNvPr id="2050" name="Picture 2" descr="Getting started with gRPC-Web. What is gRPC-web? How does ...">
            <a:extLst>
              <a:ext uri="{FF2B5EF4-FFF2-40B4-BE49-F238E27FC236}">
                <a16:creationId xmlns:a16="http://schemas.microsoft.com/office/drawing/2014/main" id="{EB7F7FC7-5DF8-48BB-841A-8D74068269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8100" y="2560431"/>
            <a:ext cx="362279" cy="15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4" name="!!AppA">
            <a:extLst>
              <a:ext uri="{FF2B5EF4-FFF2-40B4-BE49-F238E27FC236}">
                <a16:creationId xmlns:a16="http://schemas.microsoft.com/office/drawing/2014/main" id="{5CBC8E50-47BB-4DB8-881C-2222FD36C904}"/>
              </a:ext>
            </a:extLst>
          </p:cNvPr>
          <p:cNvGrpSpPr/>
          <p:nvPr/>
        </p:nvGrpSpPr>
        <p:grpSpPr>
          <a:xfrm>
            <a:off x="5006551" y="3508116"/>
            <a:ext cx="1249849" cy="1458155"/>
            <a:chOff x="3444424" y="1954650"/>
            <a:chExt cx="1400542" cy="1633964"/>
          </a:xfrm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37985B50-B562-4911-8AE1-5AD771ECB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841571E-4C97-4BF2-914E-CF1384B698D5}"/>
                </a:ext>
              </a:extLst>
            </p:cNvPr>
            <p:cNvSpPr txBox="1"/>
            <p:nvPr/>
          </p:nvSpPr>
          <p:spPr>
            <a:xfrm>
              <a:off x="3480506" y="2525411"/>
              <a:ext cx="1259190" cy="51732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500" dirty="0" err="1">
                  <a:solidFill>
                    <a:schemeClr val="bg1"/>
                  </a:solidFill>
                  <a:latin typeface="+mj-lt"/>
                </a:rPr>
                <a:t>OtherService</a:t>
              </a:r>
              <a:endParaRPr lang="en-US" sz="1500" dirty="0">
                <a:solidFill>
                  <a:schemeClr val="bg1"/>
                </a:solidFill>
                <a:latin typeface="+mj-lt"/>
              </a:endParaRPr>
            </a:p>
            <a:p>
              <a:pPr algn="ctr"/>
              <a:r>
                <a:rPr lang="en-US" sz="1500" dirty="0">
                  <a:solidFill>
                    <a:schemeClr val="bg1"/>
                  </a:solidFill>
                  <a:latin typeface="+mj-lt"/>
                </a:rPr>
                <a:t>Invoker</a:t>
              </a:r>
            </a:p>
          </p:txBody>
        </p:sp>
      </p:grpSp>
      <p:pic>
        <p:nvPicPr>
          <p:cNvPr id="97" name="Picture 96">
            <a:extLst>
              <a:ext uri="{FF2B5EF4-FFF2-40B4-BE49-F238E27FC236}">
                <a16:creationId xmlns:a16="http://schemas.microsoft.com/office/drawing/2014/main" id="{D46DB179-84C0-4405-A370-DFA45E054DC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3506" y="3721968"/>
            <a:ext cx="514350" cy="291313"/>
          </a:xfrm>
          <a:prstGeom prst="rect">
            <a:avLst/>
          </a:prstGeom>
        </p:spPr>
      </p:pic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279A3A40-AA71-4BE6-A936-AF53BCB9A8B3}"/>
              </a:ext>
            </a:extLst>
          </p:cNvPr>
          <p:cNvCxnSpPr>
            <a:cxnSpLocks/>
            <a:stCxn id="69" idx="2"/>
            <a:endCxn id="95" idx="0"/>
          </p:cNvCxnSpPr>
          <p:nvPr/>
        </p:nvCxnSpPr>
        <p:spPr>
          <a:xfrm>
            <a:off x="5628064" y="2810469"/>
            <a:ext cx="3412" cy="697647"/>
          </a:xfrm>
          <a:prstGeom prst="straightConnector1">
            <a:avLst/>
          </a:prstGeom>
          <a:ln w="28575">
            <a:solidFill>
              <a:srgbClr val="202192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9" name="Picture 2" descr="Getting started with gRPC-Web. What is gRPC-web? How does ...">
            <a:extLst>
              <a:ext uri="{FF2B5EF4-FFF2-40B4-BE49-F238E27FC236}">
                <a16:creationId xmlns:a16="http://schemas.microsoft.com/office/drawing/2014/main" id="{D7BA3F2C-B01B-4AAA-8FCD-BAC96DB5FF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441" y="3080963"/>
            <a:ext cx="362279" cy="151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0" name="Speech Bubble: Rectangle 99">
            <a:extLst>
              <a:ext uri="{FF2B5EF4-FFF2-40B4-BE49-F238E27FC236}">
                <a16:creationId xmlns:a16="http://schemas.microsoft.com/office/drawing/2014/main" id="{E95990CB-FDF1-445B-B277-3E7C22B99162}"/>
              </a:ext>
            </a:extLst>
          </p:cNvPr>
          <p:cNvSpPr/>
          <p:nvPr/>
        </p:nvSpPr>
        <p:spPr>
          <a:xfrm>
            <a:off x="6581155" y="3561424"/>
            <a:ext cx="2508811" cy="1104136"/>
          </a:xfrm>
          <a:prstGeom prst="wedgeRectCallout">
            <a:avLst>
              <a:gd name="adj1" fmla="val -68457"/>
              <a:gd name="adj2" fmla="val -1446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Regular, </a:t>
            </a:r>
            <a:r>
              <a:rPr lang="en-US" dirty="0" err="1"/>
              <a:t>NonDaprized</a:t>
            </a:r>
            <a:r>
              <a:rPr lang="en-US" dirty="0"/>
              <a:t> Node application – asks </a:t>
            </a:r>
            <a:r>
              <a:rPr lang="en-US" dirty="0" err="1"/>
              <a:t>SomeService’s</a:t>
            </a:r>
            <a:r>
              <a:rPr lang="en-US" dirty="0"/>
              <a:t> sidecar to invoke method </a:t>
            </a:r>
            <a:r>
              <a:rPr lang="en-US" i="1" dirty="0"/>
              <a:t>echo</a:t>
            </a:r>
            <a:r>
              <a:rPr lang="en-US" dirty="0"/>
              <a:t> – calling the </a:t>
            </a:r>
            <a:r>
              <a:rPr lang="en-US" dirty="0" err="1"/>
              <a:t>gRPC</a:t>
            </a:r>
            <a:r>
              <a:rPr lang="en-US" dirty="0"/>
              <a:t> port of that sidecar</a:t>
            </a:r>
          </a:p>
        </p:txBody>
      </p:sp>
    </p:spTree>
    <p:extLst>
      <p:ext uri="{BB962C8B-B14F-4D97-AF65-F5344CB8AC3E}">
        <p14:creationId xmlns:p14="http://schemas.microsoft.com/office/powerpoint/2010/main" val="3140571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426A1830-69B1-4DC3-9FB3-7446B783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3B1C99-975A-45EE-9F87-D9F0D28B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grpSp>
        <p:nvGrpSpPr>
          <p:cNvPr id="26" name="!!Sidecar">
            <a:extLst>
              <a:ext uri="{FF2B5EF4-FFF2-40B4-BE49-F238E27FC236}">
                <a16:creationId xmlns:a16="http://schemas.microsoft.com/office/drawing/2014/main" id="{135AA697-32A3-47CE-8F49-A34FF731CED0}"/>
              </a:ext>
            </a:extLst>
          </p:cNvPr>
          <p:cNvGrpSpPr/>
          <p:nvPr/>
        </p:nvGrpSpPr>
        <p:grpSpPr>
          <a:xfrm>
            <a:off x="4388137" y="2016482"/>
            <a:ext cx="1186830" cy="1389573"/>
            <a:chOff x="8298598" y="2543027"/>
            <a:chExt cx="1186830" cy="138957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767641-6D29-4DB7-9003-1637996A820C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49949E-646F-4152-B2C2-28BF318BEBF7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11">
              <a:extLst>
                <a:ext uri="{FF2B5EF4-FFF2-40B4-BE49-F238E27FC236}">
                  <a16:creationId xmlns:a16="http://schemas.microsoft.com/office/drawing/2014/main" id="{7CB2ED5D-8AEB-4C0B-BBEB-18BF7B0E11B4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96B63F6-F7AE-4F39-B558-4F6BBCAD2B4B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F592F32-1DCA-45E9-ACBF-19668DAF0720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B27E4BE-FB71-4FC2-B46E-F259F851188D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8A70AA1-F3C2-433F-A9EE-4BF08DE0E88E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8335D4-C6AD-45FF-A480-D1CF907CA635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DE839AD-8138-4C32-B15E-A16034942FE7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539254E-9795-4711-BAB8-7E60A7AAE5EA}"/>
              </a:ext>
            </a:extLst>
          </p:cNvPr>
          <p:cNvSpPr/>
          <p:nvPr/>
        </p:nvSpPr>
        <p:spPr>
          <a:xfrm>
            <a:off x="2428240" y="2578167"/>
            <a:ext cx="1959898" cy="2769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1" name="Wave 40">
            <a:extLst>
              <a:ext uri="{FF2B5EF4-FFF2-40B4-BE49-F238E27FC236}">
                <a16:creationId xmlns:a16="http://schemas.microsoft.com/office/drawing/2014/main" id="{5CCB6580-6400-45F4-9736-EC0867904DE7}"/>
              </a:ext>
            </a:extLst>
          </p:cNvPr>
          <p:cNvSpPr/>
          <p:nvPr/>
        </p:nvSpPr>
        <p:spPr>
          <a:xfrm>
            <a:off x="4912991" y="1815009"/>
            <a:ext cx="844486" cy="373464"/>
          </a:xfrm>
          <a:prstGeom prst="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myapp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13A197-8723-4E61-BD5A-FE22448872F8}"/>
              </a:ext>
            </a:extLst>
          </p:cNvPr>
          <p:cNvSpPr/>
          <p:nvPr/>
        </p:nvSpPr>
        <p:spPr>
          <a:xfrm>
            <a:off x="5757477" y="3211481"/>
            <a:ext cx="654065" cy="910443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06DA8-DE8B-4943-9943-BDB1A9D19AAF}"/>
              </a:ext>
            </a:extLst>
          </p:cNvPr>
          <p:cNvSpPr txBox="1"/>
          <p:nvPr/>
        </p:nvSpPr>
        <p:spPr>
          <a:xfrm>
            <a:off x="5345872" y="4161640"/>
            <a:ext cx="132889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app-</a:t>
            </a:r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19A2664-C212-491D-8AF8-60F5FDBB0CC3}"/>
              </a:ext>
            </a:extLst>
          </p:cNvPr>
          <p:cNvSpPr/>
          <p:nvPr/>
        </p:nvSpPr>
        <p:spPr>
          <a:xfrm>
            <a:off x="5263376" y="3230267"/>
            <a:ext cx="483220" cy="500481"/>
          </a:xfrm>
          <a:custGeom>
            <a:avLst/>
            <a:gdLst>
              <a:gd name="connsiteX0" fmla="*/ 0 w 483220"/>
              <a:gd name="connsiteY0" fmla="*/ 0 h 548934"/>
              <a:gd name="connsiteX1" fmla="*/ 156117 w 483220"/>
              <a:gd name="connsiteY1" fmla="*/ 230458 h 548934"/>
              <a:gd name="connsiteX2" fmla="*/ 22302 w 483220"/>
              <a:gd name="connsiteY2" fmla="*/ 542692 h 548934"/>
              <a:gd name="connsiteX3" fmla="*/ 483220 w 483220"/>
              <a:gd name="connsiteY3" fmla="*/ 408878 h 54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220" h="548934">
                <a:moveTo>
                  <a:pt x="0" y="0"/>
                </a:moveTo>
                <a:cubicBezTo>
                  <a:pt x="76200" y="70004"/>
                  <a:pt x="152400" y="140009"/>
                  <a:pt x="156117" y="230458"/>
                </a:cubicBezTo>
                <a:cubicBezTo>
                  <a:pt x="159834" y="320907"/>
                  <a:pt x="-32215" y="512955"/>
                  <a:pt x="22302" y="542692"/>
                </a:cubicBezTo>
                <a:cubicBezTo>
                  <a:pt x="76819" y="572429"/>
                  <a:pt x="280019" y="490653"/>
                  <a:pt x="483220" y="408878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1E279988-4ECD-499E-A524-15AC20EEC8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3550" y="3777621"/>
            <a:ext cx="361918" cy="261623"/>
          </a:xfrm>
          <a:prstGeom prst="rect">
            <a:avLst/>
          </a:prstGeom>
        </p:spPr>
      </p:pic>
      <p:pic>
        <p:nvPicPr>
          <p:cNvPr id="46" name="Graphic 27">
            <a:extLst>
              <a:ext uri="{FF2B5EF4-FFF2-40B4-BE49-F238E27FC236}">
                <a16:creationId xmlns:a16="http://schemas.microsoft.com/office/drawing/2014/main" id="{2F6A9BCD-A114-4617-A37B-3944AD862F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1" b="3041"/>
          <a:stretch/>
        </p:blipFill>
        <p:spPr>
          <a:xfrm>
            <a:off x="5947080" y="3412283"/>
            <a:ext cx="306009" cy="24061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DD3E8C6-0B0C-4C07-B90B-3D4B1EBBC09E}"/>
              </a:ext>
            </a:extLst>
          </p:cNvPr>
          <p:cNvSpPr txBox="1"/>
          <p:nvPr/>
        </p:nvSpPr>
        <p:spPr>
          <a:xfrm>
            <a:off x="5989476" y="3652898"/>
            <a:ext cx="221215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75" dirty="0">
                <a:solidFill>
                  <a:srgbClr val="202192"/>
                </a:solidFill>
                <a:latin typeface="+mj-lt"/>
              </a:rPr>
              <a:t>Redis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E5F61C-1009-40D8-8E28-2D9C9382C9CE}"/>
              </a:ext>
            </a:extLst>
          </p:cNvPr>
          <p:cNvGrpSpPr/>
          <p:nvPr/>
        </p:nvGrpSpPr>
        <p:grpSpPr>
          <a:xfrm>
            <a:off x="7285551" y="2784914"/>
            <a:ext cx="1767272" cy="2057912"/>
            <a:chOff x="7845445" y="2832522"/>
            <a:chExt cx="2356362" cy="2743882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1F529D6-E183-427E-AB9F-9171911F758B}"/>
                </a:ext>
              </a:extLst>
            </p:cNvPr>
            <p:cNvSpPr/>
            <p:nvPr/>
          </p:nvSpPr>
          <p:spPr bwMode="auto">
            <a:xfrm>
              <a:off x="7845445" y="2832522"/>
              <a:ext cx="2356362" cy="2743882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1923002-52AA-413A-888C-B71AD88521BE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5F2094-A3E9-4193-9A5D-97B76E6AFFB2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227DFFD-43BB-47BA-855F-1F4BBCE7E629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48F1B6EE-3361-448A-961E-EA88A59F30EE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63" name="Graphic 62">
                    <a:extLst>
                      <a:ext uri="{FF2B5EF4-FFF2-40B4-BE49-F238E27FC236}">
                        <a16:creationId xmlns:a16="http://schemas.microsoft.com/office/drawing/2014/main" id="{D2952328-35EF-42C5-BC7E-5B01621FBF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64" name="Graphic 19">
                    <a:extLst>
                      <a:ext uri="{FF2B5EF4-FFF2-40B4-BE49-F238E27FC236}">
                        <a16:creationId xmlns:a16="http://schemas.microsoft.com/office/drawing/2014/main" id="{528BD0F8-6241-4ED7-9293-68802B6CE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28325E5-FB20-4C2B-83F4-90B652A7DEC1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9C91E5-5011-428C-86C8-B166D538E9BF}"/>
                </a:ext>
              </a:extLst>
            </p:cNvPr>
            <p:cNvGrpSpPr/>
            <p:nvPr/>
          </p:nvGrpSpPr>
          <p:grpSpPr>
            <a:xfrm>
              <a:off x="8251678" y="4512769"/>
              <a:ext cx="1881711" cy="835760"/>
              <a:chOff x="7082977" y="3638673"/>
              <a:chExt cx="1881711" cy="83576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70FCC8-126F-42DC-8FF6-BFD3EC8E2F64}"/>
                  </a:ext>
                </a:extLst>
              </p:cNvPr>
              <p:cNvSpPr txBox="1"/>
              <p:nvPr/>
            </p:nvSpPr>
            <p:spPr>
              <a:xfrm>
                <a:off x="7874398" y="3801464"/>
                <a:ext cx="1090290" cy="553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  <a:p>
                <a:r>
                  <a:rPr lang="en-US" sz="900" dirty="0" err="1">
                    <a:solidFill>
                      <a:srgbClr val="202192"/>
                    </a:solidFill>
                    <a:latin typeface="+mj-lt"/>
                  </a:rPr>
                  <a:t>pubsub</a:t>
                </a:r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 broker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AC49B1E-C216-4193-A4F9-2D6F056313C4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A09CACD-08CA-451B-8C86-7E96F5496E88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3E3C4DB7-C4F0-4392-A8CA-E11F65F2E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58" name="Graphic 27">
                    <a:extLst>
                      <a:ext uri="{FF2B5EF4-FFF2-40B4-BE49-F238E27FC236}">
                        <a16:creationId xmlns:a16="http://schemas.microsoft.com/office/drawing/2014/main" id="{70341673-69B2-4818-B7A2-457125BCE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073770B-DE5C-4EEE-B2F0-FA8314BDD843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52" name="Picture 2" descr="See the source image">
              <a:extLst>
                <a:ext uri="{FF2B5EF4-FFF2-40B4-BE49-F238E27FC236}">
                  <a16:creationId xmlns:a16="http://schemas.microsoft.com/office/drawing/2014/main" id="{A0EE68AA-DD91-4059-A810-67D1AC3F9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56312" y="2926191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B3F02C3-DB3E-4E01-9C57-1208423EE38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4387051" y="2158782"/>
            <a:ext cx="485810" cy="947662"/>
          </a:xfrm>
          <a:prstGeom prst="rect">
            <a:avLst/>
          </a:prstGeom>
        </p:spPr>
      </p:pic>
      <p:grpSp>
        <p:nvGrpSpPr>
          <p:cNvPr id="65" name="!!AppA">
            <a:extLst>
              <a:ext uri="{FF2B5EF4-FFF2-40B4-BE49-F238E27FC236}">
                <a16:creationId xmlns:a16="http://schemas.microsoft.com/office/drawing/2014/main" id="{CC4D1EF8-2095-4F87-8575-440FB4C6AD92}"/>
              </a:ext>
            </a:extLst>
          </p:cNvPr>
          <p:cNvGrpSpPr/>
          <p:nvPr/>
        </p:nvGrpSpPr>
        <p:grpSpPr>
          <a:xfrm>
            <a:off x="1185355" y="1804270"/>
            <a:ext cx="1666465" cy="1944207"/>
            <a:chOff x="3444424" y="1954650"/>
            <a:chExt cx="1400542" cy="1633964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0B43E9F2-5F8F-4B35-B5B8-FB0798519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59FD60-E13C-4928-B4A7-3EABD84032E2}"/>
                </a:ext>
              </a:extLst>
            </p:cNvPr>
            <p:cNvSpPr txBox="1"/>
            <p:nvPr/>
          </p:nvSpPr>
          <p:spPr>
            <a:xfrm>
              <a:off x="3720250" y="2525411"/>
              <a:ext cx="770603" cy="25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8B288B4-B26A-46BE-89FA-8FE7B13C6814}"/>
              </a:ext>
            </a:extLst>
          </p:cNvPr>
          <p:cNvSpPr txBox="1"/>
          <p:nvPr/>
        </p:nvSpPr>
        <p:spPr>
          <a:xfrm>
            <a:off x="720003" y="1335662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</a:t>
            </a:r>
          </a:p>
        </p:txBody>
      </p:sp>
      <p:pic>
        <p:nvPicPr>
          <p:cNvPr id="91" name="Picture 4">
            <a:extLst>
              <a:ext uri="{FF2B5EF4-FFF2-40B4-BE49-F238E27FC236}">
                <a16:creationId xmlns:a16="http://schemas.microsoft.com/office/drawing/2014/main" id="{4889CA7B-D791-4EA7-B257-37F835808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1534" y="4127252"/>
            <a:ext cx="617111" cy="3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3A73764D-B12E-4018-AE67-67B5FDA91A0E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376096" y="3889219"/>
            <a:ext cx="452486" cy="195300"/>
          </a:xfrm>
          <a:prstGeom prst="rect">
            <a:avLst/>
          </a:prstGeom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42FD3AC2-407A-4046-BA27-9B29CC47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406" y="3579997"/>
            <a:ext cx="815461" cy="1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 descr="A picture containing clipart&#10;&#10;Description automatically generated">
            <a:extLst>
              <a:ext uri="{FF2B5EF4-FFF2-40B4-BE49-F238E27FC236}">
                <a16:creationId xmlns:a16="http://schemas.microsoft.com/office/drawing/2014/main" id="{F205D9CE-B79F-43D0-B770-30D42B20887D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7" y="3777621"/>
            <a:ext cx="790789" cy="369515"/>
          </a:xfrm>
          <a:prstGeom prst="rect">
            <a:avLst/>
          </a:prstGeom>
          <a:ln>
            <a:noFill/>
          </a:ln>
        </p:spPr>
      </p:pic>
      <p:pic>
        <p:nvPicPr>
          <p:cNvPr id="95" name="Picture 2" descr="Image result for c++ logo">
            <a:extLst>
              <a:ext uri="{FF2B5EF4-FFF2-40B4-BE49-F238E27FC236}">
                <a16:creationId xmlns:a16="http://schemas.microsoft.com/office/drawing/2014/main" id="{1EA27F8E-17E5-48A1-8ACD-B217FBBA0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0422" y="3776582"/>
            <a:ext cx="329842" cy="36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072F519E-FF30-4B4A-AB32-202FDC74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684" y="4183564"/>
            <a:ext cx="314152" cy="3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7" name="Arrow: Right 96">
            <a:extLst>
              <a:ext uri="{FF2B5EF4-FFF2-40B4-BE49-F238E27FC236}">
                <a16:creationId xmlns:a16="http://schemas.microsoft.com/office/drawing/2014/main" id="{79DAA231-A330-46EA-BC48-89956763FA84}"/>
              </a:ext>
            </a:extLst>
          </p:cNvPr>
          <p:cNvSpPr/>
          <p:nvPr/>
        </p:nvSpPr>
        <p:spPr>
          <a:xfrm flipH="1">
            <a:off x="2790859" y="2830083"/>
            <a:ext cx="1495101" cy="2986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</p:spTree>
    <p:extLst>
      <p:ext uri="{BB962C8B-B14F-4D97-AF65-F5344CB8AC3E}">
        <p14:creationId xmlns:p14="http://schemas.microsoft.com/office/powerpoint/2010/main" val="224235009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loud 89">
            <a:extLst>
              <a:ext uri="{FF2B5EF4-FFF2-40B4-BE49-F238E27FC236}">
                <a16:creationId xmlns:a16="http://schemas.microsoft.com/office/drawing/2014/main" id="{42A20987-C584-4A6E-A42B-B1DDEA91FEA6}"/>
              </a:ext>
            </a:extLst>
          </p:cNvPr>
          <p:cNvSpPr/>
          <p:nvPr/>
        </p:nvSpPr>
        <p:spPr>
          <a:xfrm>
            <a:off x="6839456" y="438024"/>
            <a:ext cx="616475" cy="790023"/>
          </a:xfrm>
          <a:prstGeom prst="cloud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Cloud 3">
            <a:extLst>
              <a:ext uri="{FF2B5EF4-FFF2-40B4-BE49-F238E27FC236}">
                <a16:creationId xmlns:a16="http://schemas.microsoft.com/office/drawing/2014/main" id="{09DE4B17-0094-45A0-872B-9F73CE792A85}"/>
              </a:ext>
            </a:extLst>
          </p:cNvPr>
          <p:cNvSpPr/>
          <p:nvPr/>
        </p:nvSpPr>
        <p:spPr>
          <a:xfrm>
            <a:off x="5345872" y="345399"/>
            <a:ext cx="1395425" cy="790023"/>
          </a:xfrm>
          <a:prstGeom prst="cloud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426A1830-69B1-4DC3-9FB3-7446B783F0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Hypothetical Demo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33B1C99-975A-45EE-9F87-D9F0D28BE1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/>
          </a:p>
        </p:txBody>
      </p:sp>
      <p:grpSp>
        <p:nvGrpSpPr>
          <p:cNvPr id="26" name="!!Sidecar">
            <a:extLst>
              <a:ext uri="{FF2B5EF4-FFF2-40B4-BE49-F238E27FC236}">
                <a16:creationId xmlns:a16="http://schemas.microsoft.com/office/drawing/2014/main" id="{135AA697-32A3-47CE-8F49-A34FF731CED0}"/>
              </a:ext>
            </a:extLst>
          </p:cNvPr>
          <p:cNvGrpSpPr/>
          <p:nvPr/>
        </p:nvGrpSpPr>
        <p:grpSpPr>
          <a:xfrm>
            <a:off x="4388137" y="2016482"/>
            <a:ext cx="1186830" cy="1389573"/>
            <a:chOff x="8298598" y="2543027"/>
            <a:chExt cx="1186830" cy="1389573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EB767641-6D29-4DB7-9003-1637996A820C}"/>
                </a:ext>
              </a:extLst>
            </p:cNvPr>
            <p:cNvSpPr/>
            <p:nvPr/>
          </p:nvSpPr>
          <p:spPr>
            <a:xfrm>
              <a:off x="8359990" y="2640643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202192"/>
            </a:solidFill>
            <a:ln w="820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49949E-646F-4152-B2C2-28BF318BEBF7}"/>
                </a:ext>
              </a:extLst>
            </p:cNvPr>
            <p:cNvSpPr/>
            <p:nvPr/>
          </p:nvSpPr>
          <p:spPr>
            <a:xfrm>
              <a:off x="8298598" y="2543027"/>
              <a:ext cx="1125438" cy="1291956"/>
            </a:xfrm>
            <a:custGeom>
              <a:avLst/>
              <a:gdLst>
                <a:gd name="connsiteX0" fmla="*/ 578686 w 1125438"/>
                <a:gd name="connsiteY0" fmla="*/ 0 h 1291956"/>
                <a:gd name="connsiteX1" fmla="*/ 1125438 w 1125438"/>
                <a:gd name="connsiteY1" fmla="*/ 291117 h 1291956"/>
                <a:gd name="connsiteX2" fmla="*/ 1119415 w 1125438"/>
                <a:gd name="connsiteY2" fmla="*/ 1013877 h 1291956"/>
                <a:gd name="connsiteX3" fmla="*/ 562760 w 1125438"/>
                <a:gd name="connsiteY3" fmla="*/ 1291957 h 1291956"/>
                <a:gd name="connsiteX4" fmla="*/ 0 w 1125438"/>
                <a:gd name="connsiteY4" fmla="*/ 1007276 h 1291956"/>
                <a:gd name="connsiteX5" fmla="*/ 0 w 1125438"/>
                <a:gd name="connsiteY5" fmla="*/ 291117 h 1291956"/>
                <a:gd name="connsiteX6" fmla="*/ 578686 w 1125438"/>
                <a:gd name="connsiteY6" fmla="*/ 0 h 12919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25438" h="1291956">
                  <a:moveTo>
                    <a:pt x="578686" y="0"/>
                  </a:moveTo>
                  <a:lnTo>
                    <a:pt x="1125438" y="291117"/>
                  </a:lnTo>
                  <a:lnTo>
                    <a:pt x="1119415" y="1013877"/>
                  </a:lnTo>
                  <a:lnTo>
                    <a:pt x="562760" y="1291957"/>
                  </a:lnTo>
                  <a:lnTo>
                    <a:pt x="0" y="1007276"/>
                  </a:lnTo>
                  <a:lnTo>
                    <a:pt x="0" y="291117"/>
                  </a:lnTo>
                  <a:lnTo>
                    <a:pt x="578686" y="0"/>
                  </a:lnTo>
                  <a:close/>
                </a:path>
              </a:pathLst>
            </a:custGeom>
            <a:solidFill>
              <a:srgbClr val="FFFFFF"/>
            </a:solidFill>
            <a:ln w="8202" cap="flat">
              <a:noFill/>
              <a:prstDash val="solid"/>
              <a:miter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9" name="Graphic 11">
              <a:extLst>
                <a:ext uri="{FF2B5EF4-FFF2-40B4-BE49-F238E27FC236}">
                  <a16:creationId xmlns:a16="http://schemas.microsoft.com/office/drawing/2014/main" id="{7CB2ED5D-8AEB-4C0B-BBEB-18BF7B0E11B4}"/>
                </a:ext>
              </a:extLst>
            </p:cNvPr>
            <p:cNvGrpSpPr/>
            <p:nvPr/>
          </p:nvGrpSpPr>
          <p:grpSpPr>
            <a:xfrm>
              <a:off x="8386477" y="2846026"/>
              <a:ext cx="952402" cy="699902"/>
              <a:chOff x="8386477" y="2846026"/>
              <a:chExt cx="952402" cy="699902"/>
            </a:xfrm>
          </p:grpSpPr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996B63F6-F7AE-4F39-B558-4F6BBCAD2B4B}"/>
                  </a:ext>
                </a:extLst>
              </p:cNvPr>
              <p:cNvSpPr/>
              <p:nvPr/>
            </p:nvSpPr>
            <p:spPr>
              <a:xfrm>
                <a:off x="8386477" y="3024839"/>
                <a:ext cx="952402" cy="423390"/>
              </a:xfrm>
              <a:custGeom>
                <a:avLst/>
                <a:gdLst>
                  <a:gd name="connsiteX0" fmla="*/ 233026 w 952402"/>
                  <a:gd name="connsiteY0" fmla="*/ 323464 h 423390"/>
                  <a:gd name="connsiteX1" fmla="*/ 162392 w 952402"/>
                  <a:gd name="connsiteY1" fmla="*/ 323464 h 423390"/>
                  <a:gd name="connsiteX2" fmla="*/ 162392 w 952402"/>
                  <a:gd name="connsiteY2" fmla="*/ 301267 h 423390"/>
                  <a:gd name="connsiteX3" fmla="*/ 142011 w 952402"/>
                  <a:gd name="connsiteY3" fmla="*/ 319750 h 423390"/>
                  <a:gd name="connsiteX4" fmla="*/ 100753 w 952402"/>
                  <a:gd name="connsiteY4" fmla="*/ 329900 h 423390"/>
                  <a:gd name="connsiteX5" fmla="*/ 34740 w 952402"/>
                  <a:gd name="connsiteY5" fmla="*/ 304237 h 423390"/>
                  <a:gd name="connsiteX6" fmla="*/ 83 w 952402"/>
                  <a:gd name="connsiteY6" fmla="*/ 223289 h 423390"/>
                  <a:gd name="connsiteX7" fmla="*/ 35648 w 952402"/>
                  <a:gd name="connsiteY7" fmla="*/ 141515 h 423390"/>
                  <a:gd name="connsiteX8" fmla="*/ 100423 w 952402"/>
                  <a:gd name="connsiteY8" fmla="*/ 116761 h 423390"/>
                  <a:gd name="connsiteX9" fmla="*/ 140526 w 952402"/>
                  <a:gd name="connsiteY9" fmla="*/ 125755 h 423390"/>
                  <a:gd name="connsiteX10" fmla="*/ 162640 w 952402"/>
                  <a:gd name="connsiteY10" fmla="*/ 142753 h 423390"/>
                  <a:gd name="connsiteX11" fmla="*/ 162640 w 952402"/>
                  <a:gd name="connsiteY11" fmla="*/ 0 h 423390"/>
                  <a:gd name="connsiteX12" fmla="*/ 233274 w 952402"/>
                  <a:gd name="connsiteY12" fmla="*/ 0 h 423390"/>
                  <a:gd name="connsiteX13" fmla="*/ 164620 w 952402"/>
                  <a:gd name="connsiteY13" fmla="*/ 223537 h 423390"/>
                  <a:gd name="connsiteX14" fmla="*/ 151418 w 952402"/>
                  <a:gd name="connsiteY14" fmla="*/ 191355 h 423390"/>
                  <a:gd name="connsiteX15" fmla="*/ 118906 w 952402"/>
                  <a:gd name="connsiteY15" fmla="*/ 178318 h 423390"/>
                  <a:gd name="connsiteX16" fmla="*/ 84250 w 952402"/>
                  <a:gd name="connsiteY16" fmla="*/ 194243 h 423390"/>
                  <a:gd name="connsiteX17" fmla="*/ 84250 w 952402"/>
                  <a:gd name="connsiteY17" fmla="*/ 253242 h 423390"/>
                  <a:gd name="connsiteX18" fmla="*/ 118906 w 952402"/>
                  <a:gd name="connsiteY18" fmla="*/ 269086 h 423390"/>
                  <a:gd name="connsiteX19" fmla="*/ 151418 w 952402"/>
                  <a:gd name="connsiteY19" fmla="*/ 255800 h 423390"/>
                  <a:gd name="connsiteX20" fmla="*/ 164620 w 952402"/>
                  <a:gd name="connsiteY20" fmla="*/ 223537 h 423390"/>
                  <a:gd name="connsiteX21" fmla="*/ 497986 w 952402"/>
                  <a:gd name="connsiteY21" fmla="*/ 323464 h 423390"/>
                  <a:gd name="connsiteX22" fmla="*/ 427352 w 952402"/>
                  <a:gd name="connsiteY22" fmla="*/ 323464 h 423390"/>
                  <a:gd name="connsiteX23" fmla="*/ 427352 w 952402"/>
                  <a:gd name="connsiteY23" fmla="*/ 301267 h 423390"/>
                  <a:gd name="connsiteX24" fmla="*/ 407218 w 952402"/>
                  <a:gd name="connsiteY24" fmla="*/ 319750 h 423390"/>
                  <a:gd name="connsiteX25" fmla="*/ 365960 w 952402"/>
                  <a:gd name="connsiteY25" fmla="*/ 329900 h 423390"/>
                  <a:gd name="connsiteX26" fmla="*/ 299947 w 952402"/>
                  <a:gd name="connsiteY26" fmla="*/ 304237 h 423390"/>
                  <a:gd name="connsiteX27" fmla="*/ 265290 w 952402"/>
                  <a:gd name="connsiteY27" fmla="*/ 223289 h 423390"/>
                  <a:gd name="connsiteX28" fmla="*/ 299947 w 952402"/>
                  <a:gd name="connsiteY28" fmla="*/ 141515 h 423390"/>
                  <a:gd name="connsiteX29" fmla="*/ 364805 w 952402"/>
                  <a:gd name="connsiteY29" fmla="*/ 116761 h 423390"/>
                  <a:gd name="connsiteX30" fmla="*/ 404825 w 952402"/>
                  <a:gd name="connsiteY30" fmla="*/ 125755 h 423390"/>
                  <a:gd name="connsiteX31" fmla="*/ 427022 w 952402"/>
                  <a:gd name="connsiteY31" fmla="*/ 142753 h 423390"/>
                  <a:gd name="connsiteX32" fmla="*/ 427022 w 952402"/>
                  <a:gd name="connsiteY32" fmla="*/ 123609 h 423390"/>
                  <a:gd name="connsiteX33" fmla="*/ 497986 w 952402"/>
                  <a:gd name="connsiteY33" fmla="*/ 123609 h 423390"/>
                  <a:gd name="connsiteX34" fmla="*/ 429497 w 952402"/>
                  <a:gd name="connsiteY34" fmla="*/ 223537 h 423390"/>
                  <a:gd name="connsiteX35" fmla="*/ 416130 w 952402"/>
                  <a:gd name="connsiteY35" fmla="*/ 191355 h 423390"/>
                  <a:gd name="connsiteX36" fmla="*/ 383866 w 952402"/>
                  <a:gd name="connsiteY36" fmla="*/ 178318 h 423390"/>
                  <a:gd name="connsiteX37" fmla="*/ 349457 w 952402"/>
                  <a:gd name="connsiteY37" fmla="*/ 193996 h 423390"/>
                  <a:gd name="connsiteX38" fmla="*/ 349457 w 952402"/>
                  <a:gd name="connsiteY38" fmla="*/ 252995 h 423390"/>
                  <a:gd name="connsiteX39" fmla="*/ 383866 w 952402"/>
                  <a:gd name="connsiteY39" fmla="*/ 269086 h 423390"/>
                  <a:gd name="connsiteX40" fmla="*/ 416212 w 952402"/>
                  <a:gd name="connsiteY40" fmla="*/ 255965 h 423390"/>
                  <a:gd name="connsiteX41" fmla="*/ 429497 w 952402"/>
                  <a:gd name="connsiteY41" fmla="*/ 223537 h 423390"/>
                  <a:gd name="connsiteX42" fmla="*/ 770867 w 952402"/>
                  <a:gd name="connsiteY42" fmla="*/ 223537 h 423390"/>
                  <a:gd name="connsiteX43" fmla="*/ 735302 w 952402"/>
                  <a:gd name="connsiteY43" fmla="*/ 305393 h 423390"/>
                  <a:gd name="connsiteX44" fmla="*/ 670527 w 952402"/>
                  <a:gd name="connsiteY44" fmla="*/ 330148 h 423390"/>
                  <a:gd name="connsiteX45" fmla="*/ 630424 w 952402"/>
                  <a:gd name="connsiteY45" fmla="*/ 321071 h 423390"/>
                  <a:gd name="connsiteX46" fmla="*/ 608227 w 952402"/>
                  <a:gd name="connsiteY46" fmla="*/ 304072 h 423390"/>
                  <a:gd name="connsiteX47" fmla="*/ 608227 w 952402"/>
                  <a:gd name="connsiteY47" fmla="*/ 423391 h 423390"/>
                  <a:gd name="connsiteX48" fmla="*/ 537676 w 952402"/>
                  <a:gd name="connsiteY48" fmla="*/ 423391 h 423390"/>
                  <a:gd name="connsiteX49" fmla="*/ 537676 w 952402"/>
                  <a:gd name="connsiteY49" fmla="*/ 123609 h 423390"/>
                  <a:gd name="connsiteX50" fmla="*/ 608227 w 952402"/>
                  <a:gd name="connsiteY50" fmla="*/ 123609 h 423390"/>
                  <a:gd name="connsiteX51" fmla="*/ 608227 w 952402"/>
                  <a:gd name="connsiteY51" fmla="*/ 145806 h 423390"/>
                  <a:gd name="connsiteX52" fmla="*/ 628691 w 952402"/>
                  <a:gd name="connsiteY52" fmla="*/ 127240 h 423390"/>
                  <a:gd name="connsiteX53" fmla="*/ 669949 w 952402"/>
                  <a:gd name="connsiteY53" fmla="*/ 117173 h 423390"/>
                  <a:gd name="connsiteX54" fmla="*/ 735962 w 952402"/>
                  <a:gd name="connsiteY54" fmla="*/ 142753 h 423390"/>
                  <a:gd name="connsiteX55" fmla="*/ 770867 w 952402"/>
                  <a:gd name="connsiteY55" fmla="*/ 223702 h 423390"/>
                  <a:gd name="connsiteX56" fmla="*/ 697427 w 952402"/>
                  <a:gd name="connsiteY56" fmla="*/ 223537 h 423390"/>
                  <a:gd name="connsiteX57" fmla="*/ 652045 w 952402"/>
                  <a:gd name="connsiteY57" fmla="*/ 178317 h 423390"/>
                  <a:gd name="connsiteX58" fmla="*/ 651796 w 952402"/>
                  <a:gd name="connsiteY58" fmla="*/ 178318 h 423390"/>
                  <a:gd name="connsiteX59" fmla="*/ 606085 w 952402"/>
                  <a:gd name="connsiteY59" fmla="*/ 222705 h 423390"/>
                  <a:gd name="connsiteX60" fmla="*/ 606082 w 952402"/>
                  <a:gd name="connsiteY60" fmla="*/ 223784 h 423390"/>
                  <a:gd name="connsiteX61" fmla="*/ 619450 w 952402"/>
                  <a:gd name="connsiteY61" fmla="*/ 255965 h 423390"/>
                  <a:gd name="connsiteX62" fmla="*/ 651796 w 952402"/>
                  <a:gd name="connsiteY62" fmla="*/ 269086 h 423390"/>
                  <a:gd name="connsiteX63" fmla="*/ 686453 w 952402"/>
                  <a:gd name="connsiteY63" fmla="*/ 253160 h 423390"/>
                  <a:gd name="connsiteX64" fmla="*/ 697427 w 952402"/>
                  <a:gd name="connsiteY64" fmla="*/ 223537 h 423390"/>
                  <a:gd name="connsiteX65" fmla="*/ 952402 w 952402"/>
                  <a:gd name="connsiteY65" fmla="*/ 188880 h 423390"/>
                  <a:gd name="connsiteX66" fmla="*/ 922284 w 952402"/>
                  <a:gd name="connsiteY66" fmla="*/ 181783 h 423390"/>
                  <a:gd name="connsiteX67" fmla="*/ 877065 w 952402"/>
                  <a:gd name="connsiteY67" fmla="*/ 210169 h 423390"/>
                  <a:gd name="connsiteX68" fmla="*/ 873187 w 952402"/>
                  <a:gd name="connsiteY68" fmla="*/ 237977 h 423390"/>
                  <a:gd name="connsiteX69" fmla="*/ 873187 w 952402"/>
                  <a:gd name="connsiteY69" fmla="*/ 323464 h 423390"/>
                  <a:gd name="connsiteX70" fmla="*/ 802553 w 952402"/>
                  <a:gd name="connsiteY70" fmla="*/ 323464 h 423390"/>
                  <a:gd name="connsiteX71" fmla="*/ 802553 w 952402"/>
                  <a:gd name="connsiteY71" fmla="*/ 123609 h 423390"/>
                  <a:gd name="connsiteX72" fmla="*/ 873187 w 952402"/>
                  <a:gd name="connsiteY72" fmla="*/ 123609 h 423390"/>
                  <a:gd name="connsiteX73" fmla="*/ 873187 w 952402"/>
                  <a:gd name="connsiteY73" fmla="*/ 156616 h 423390"/>
                  <a:gd name="connsiteX74" fmla="*/ 897281 w 952402"/>
                  <a:gd name="connsiteY74" fmla="*/ 131366 h 423390"/>
                  <a:gd name="connsiteX75" fmla="*/ 938540 w 952402"/>
                  <a:gd name="connsiteY75" fmla="*/ 121051 h 423390"/>
                  <a:gd name="connsiteX76" fmla="*/ 952320 w 952402"/>
                  <a:gd name="connsiteY76" fmla="*/ 121711 h 4233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</a:cxnLst>
                <a:rect l="l" t="t" r="r" b="b"/>
                <a:pathLst>
                  <a:path w="952402" h="423390">
                    <a:moveTo>
                      <a:pt x="233026" y="323464"/>
                    </a:moveTo>
                    <a:lnTo>
                      <a:pt x="162392" y="323464"/>
                    </a:lnTo>
                    <a:lnTo>
                      <a:pt x="162392" y="301267"/>
                    </a:lnTo>
                    <a:cubicBezTo>
                      <a:pt x="156857" y="308688"/>
                      <a:pt x="149936" y="314965"/>
                      <a:pt x="142011" y="319750"/>
                    </a:cubicBezTo>
                    <a:cubicBezTo>
                      <a:pt x="129372" y="326655"/>
                      <a:pt x="115153" y="330153"/>
                      <a:pt x="100753" y="329900"/>
                    </a:cubicBezTo>
                    <a:cubicBezTo>
                      <a:pt x="76304" y="329952"/>
                      <a:pt x="52734" y="320789"/>
                      <a:pt x="34740" y="304237"/>
                    </a:cubicBezTo>
                    <a:cubicBezTo>
                      <a:pt x="11613" y="283831"/>
                      <a:pt x="-1112" y="254108"/>
                      <a:pt x="83" y="223289"/>
                    </a:cubicBezTo>
                    <a:cubicBezTo>
                      <a:pt x="-1175" y="192029"/>
                      <a:pt x="11924" y="161909"/>
                      <a:pt x="35648" y="141515"/>
                    </a:cubicBezTo>
                    <a:cubicBezTo>
                      <a:pt x="53403" y="125486"/>
                      <a:pt x="76502" y="116658"/>
                      <a:pt x="100423" y="116761"/>
                    </a:cubicBezTo>
                    <a:cubicBezTo>
                      <a:pt x="114299" y="116676"/>
                      <a:pt x="128014" y="119752"/>
                      <a:pt x="140526" y="125755"/>
                    </a:cubicBezTo>
                    <a:cubicBezTo>
                      <a:pt x="148828" y="130094"/>
                      <a:pt x="156311" y="135846"/>
                      <a:pt x="162640" y="142753"/>
                    </a:cubicBezTo>
                    <a:lnTo>
                      <a:pt x="162640" y="0"/>
                    </a:lnTo>
                    <a:lnTo>
                      <a:pt x="233274" y="0"/>
                    </a:lnTo>
                    <a:close/>
                    <a:moveTo>
                      <a:pt x="164620" y="223537"/>
                    </a:moveTo>
                    <a:cubicBezTo>
                      <a:pt x="164879" y="211441"/>
                      <a:pt x="160096" y="199784"/>
                      <a:pt x="151418" y="191355"/>
                    </a:cubicBezTo>
                    <a:cubicBezTo>
                      <a:pt x="142831" y="182729"/>
                      <a:pt x="131074" y="178014"/>
                      <a:pt x="118906" y="178318"/>
                    </a:cubicBezTo>
                    <a:cubicBezTo>
                      <a:pt x="105526" y="178044"/>
                      <a:pt x="92756" y="183911"/>
                      <a:pt x="84250" y="194243"/>
                    </a:cubicBezTo>
                    <a:cubicBezTo>
                      <a:pt x="69618" y="211188"/>
                      <a:pt x="69618" y="236298"/>
                      <a:pt x="84250" y="253242"/>
                    </a:cubicBezTo>
                    <a:cubicBezTo>
                      <a:pt x="92711" y="263625"/>
                      <a:pt x="105519" y="269480"/>
                      <a:pt x="118906" y="269086"/>
                    </a:cubicBezTo>
                    <a:cubicBezTo>
                      <a:pt x="131110" y="269324"/>
                      <a:pt x="142873" y="264517"/>
                      <a:pt x="151418" y="255800"/>
                    </a:cubicBezTo>
                    <a:cubicBezTo>
                      <a:pt x="160108" y="247346"/>
                      <a:pt x="164891" y="235658"/>
                      <a:pt x="164620" y="223537"/>
                    </a:cubicBezTo>
                    <a:close/>
                    <a:moveTo>
                      <a:pt x="497986" y="323464"/>
                    </a:moveTo>
                    <a:lnTo>
                      <a:pt x="427352" y="323464"/>
                    </a:lnTo>
                    <a:lnTo>
                      <a:pt x="427352" y="301267"/>
                    </a:lnTo>
                    <a:cubicBezTo>
                      <a:pt x="421865" y="308641"/>
                      <a:pt x="415034" y="314913"/>
                      <a:pt x="407218" y="319750"/>
                    </a:cubicBezTo>
                    <a:cubicBezTo>
                      <a:pt x="394587" y="326677"/>
                      <a:pt x="380363" y="330176"/>
                      <a:pt x="365960" y="329900"/>
                    </a:cubicBezTo>
                    <a:cubicBezTo>
                      <a:pt x="341508" y="329969"/>
                      <a:pt x="317932" y="320803"/>
                      <a:pt x="299947" y="304237"/>
                    </a:cubicBezTo>
                    <a:cubicBezTo>
                      <a:pt x="276820" y="283831"/>
                      <a:pt x="264095" y="254108"/>
                      <a:pt x="265290" y="223289"/>
                    </a:cubicBezTo>
                    <a:cubicBezTo>
                      <a:pt x="263806" y="192179"/>
                      <a:pt x="276560" y="162084"/>
                      <a:pt x="299947" y="141515"/>
                    </a:cubicBezTo>
                    <a:cubicBezTo>
                      <a:pt x="317737" y="125487"/>
                      <a:pt x="340859" y="116661"/>
                      <a:pt x="364805" y="116761"/>
                    </a:cubicBezTo>
                    <a:cubicBezTo>
                      <a:pt x="378657" y="116666"/>
                      <a:pt x="392346" y="119743"/>
                      <a:pt x="404825" y="125755"/>
                    </a:cubicBezTo>
                    <a:cubicBezTo>
                      <a:pt x="413154" y="130090"/>
                      <a:pt x="420665" y="135842"/>
                      <a:pt x="427022" y="142753"/>
                    </a:cubicBezTo>
                    <a:lnTo>
                      <a:pt x="427022" y="123609"/>
                    </a:lnTo>
                    <a:lnTo>
                      <a:pt x="497986" y="123609"/>
                    </a:lnTo>
                    <a:close/>
                    <a:moveTo>
                      <a:pt x="429497" y="223537"/>
                    </a:moveTo>
                    <a:cubicBezTo>
                      <a:pt x="429712" y="211417"/>
                      <a:pt x="424868" y="199755"/>
                      <a:pt x="416130" y="191355"/>
                    </a:cubicBezTo>
                    <a:cubicBezTo>
                      <a:pt x="407614" y="182775"/>
                      <a:pt x="395952" y="178063"/>
                      <a:pt x="383866" y="178318"/>
                    </a:cubicBezTo>
                    <a:cubicBezTo>
                      <a:pt x="370605" y="178022"/>
                      <a:pt x="357935" y="183796"/>
                      <a:pt x="349457" y="193996"/>
                    </a:cubicBezTo>
                    <a:cubicBezTo>
                      <a:pt x="334718" y="210901"/>
                      <a:pt x="334718" y="236090"/>
                      <a:pt x="349457" y="252995"/>
                    </a:cubicBezTo>
                    <a:cubicBezTo>
                      <a:pt x="357790" y="263430"/>
                      <a:pt x="370515" y="269380"/>
                      <a:pt x="383866" y="269086"/>
                    </a:cubicBezTo>
                    <a:cubicBezTo>
                      <a:pt x="395992" y="269341"/>
                      <a:pt x="407691" y="264597"/>
                      <a:pt x="416212" y="255965"/>
                    </a:cubicBezTo>
                    <a:cubicBezTo>
                      <a:pt x="424976" y="247486"/>
                      <a:pt x="429793" y="235727"/>
                      <a:pt x="429497" y="223537"/>
                    </a:cubicBezTo>
                    <a:close/>
                    <a:moveTo>
                      <a:pt x="770867" y="223537"/>
                    </a:moveTo>
                    <a:cubicBezTo>
                      <a:pt x="772137" y="254823"/>
                      <a:pt x="759042" y="284973"/>
                      <a:pt x="735302" y="305393"/>
                    </a:cubicBezTo>
                    <a:cubicBezTo>
                      <a:pt x="717538" y="321409"/>
                      <a:pt x="694445" y="330234"/>
                      <a:pt x="670527" y="330148"/>
                    </a:cubicBezTo>
                    <a:cubicBezTo>
                      <a:pt x="656639" y="330253"/>
                      <a:pt x="642914" y="327146"/>
                      <a:pt x="630424" y="321071"/>
                    </a:cubicBezTo>
                    <a:cubicBezTo>
                      <a:pt x="622073" y="316770"/>
                      <a:pt x="614556" y="311014"/>
                      <a:pt x="608227" y="304072"/>
                    </a:cubicBezTo>
                    <a:lnTo>
                      <a:pt x="608227" y="423391"/>
                    </a:lnTo>
                    <a:lnTo>
                      <a:pt x="537676" y="423391"/>
                    </a:lnTo>
                    <a:lnTo>
                      <a:pt x="537676" y="123609"/>
                    </a:lnTo>
                    <a:lnTo>
                      <a:pt x="608227" y="123609"/>
                    </a:lnTo>
                    <a:lnTo>
                      <a:pt x="608227" y="145806"/>
                    </a:lnTo>
                    <a:cubicBezTo>
                      <a:pt x="613699" y="138276"/>
                      <a:pt x="620666" y="131955"/>
                      <a:pt x="628691" y="127240"/>
                    </a:cubicBezTo>
                    <a:cubicBezTo>
                      <a:pt x="641352" y="120399"/>
                      <a:pt x="655561" y="116932"/>
                      <a:pt x="669949" y="117173"/>
                    </a:cubicBezTo>
                    <a:cubicBezTo>
                      <a:pt x="694381" y="117131"/>
                      <a:pt x="717938" y="126260"/>
                      <a:pt x="735962" y="142753"/>
                    </a:cubicBezTo>
                    <a:cubicBezTo>
                      <a:pt x="759182" y="163112"/>
                      <a:pt x="771997" y="192842"/>
                      <a:pt x="770867" y="223702"/>
                    </a:cubicBezTo>
                    <a:close/>
                    <a:moveTo>
                      <a:pt x="697427" y="223537"/>
                    </a:moveTo>
                    <a:cubicBezTo>
                      <a:pt x="697383" y="198518"/>
                      <a:pt x="677064" y="178271"/>
                      <a:pt x="652045" y="178317"/>
                    </a:cubicBezTo>
                    <a:cubicBezTo>
                      <a:pt x="651962" y="178317"/>
                      <a:pt x="651878" y="178317"/>
                      <a:pt x="651796" y="178318"/>
                    </a:cubicBezTo>
                    <a:cubicBezTo>
                      <a:pt x="626916" y="177952"/>
                      <a:pt x="606451" y="197824"/>
                      <a:pt x="606085" y="222705"/>
                    </a:cubicBezTo>
                    <a:cubicBezTo>
                      <a:pt x="606079" y="223065"/>
                      <a:pt x="606079" y="223424"/>
                      <a:pt x="606082" y="223784"/>
                    </a:cubicBezTo>
                    <a:cubicBezTo>
                      <a:pt x="605867" y="235903"/>
                      <a:pt x="610711" y="247565"/>
                      <a:pt x="619450" y="255965"/>
                    </a:cubicBezTo>
                    <a:cubicBezTo>
                      <a:pt x="627982" y="264580"/>
                      <a:pt x="639673" y="269322"/>
                      <a:pt x="651796" y="269086"/>
                    </a:cubicBezTo>
                    <a:cubicBezTo>
                      <a:pt x="665197" y="269459"/>
                      <a:pt x="678008" y="263573"/>
                      <a:pt x="686453" y="253160"/>
                    </a:cubicBezTo>
                    <a:cubicBezTo>
                      <a:pt x="693653" y="244985"/>
                      <a:pt x="697564" y="234430"/>
                      <a:pt x="697427" y="223537"/>
                    </a:cubicBezTo>
                    <a:close/>
                    <a:moveTo>
                      <a:pt x="952402" y="188880"/>
                    </a:moveTo>
                    <a:cubicBezTo>
                      <a:pt x="943037" y="184251"/>
                      <a:pt x="932730" y="181823"/>
                      <a:pt x="922284" y="181783"/>
                    </a:cubicBezTo>
                    <a:cubicBezTo>
                      <a:pt x="899014" y="181783"/>
                      <a:pt x="883914" y="191190"/>
                      <a:pt x="877065" y="210169"/>
                    </a:cubicBezTo>
                    <a:cubicBezTo>
                      <a:pt x="874193" y="219148"/>
                      <a:pt x="872881" y="228554"/>
                      <a:pt x="873187" y="237977"/>
                    </a:cubicBezTo>
                    <a:lnTo>
                      <a:pt x="873187" y="323464"/>
                    </a:lnTo>
                    <a:lnTo>
                      <a:pt x="802553" y="323464"/>
                    </a:lnTo>
                    <a:lnTo>
                      <a:pt x="802553" y="123609"/>
                    </a:lnTo>
                    <a:lnTo>
                      <a:pt x="873187" y="123609"/>
                    </a:lnTo>
                    <a:lnTo>
                      <a:pt x="873187" y="156616"/>
                    </a:lnTo>
                    <a:cubicBezTo>
                      <a:pt x="879194" y="146475"/>
                      <a:pt x="887429" y="137838"/>
                      <a:pt x="897281" y="131366"/>
                    </a:cubicBezTo>
                    <a:cubicBezTo>
                      <a:pt x="909849" y="124270"/>
                      <a:pt x="924107" y="120706"/>
                      <a:pt x="938540" y="121051"/>
                    </a:cubicBezTo>
                    <a:cubicBezTo>
                      <a:pt x="942253" y="121051"/>
                      <a:pt x="946791" y="121051"/>
                      <a:pt x="952320" y="121711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1F592F32-1DCA-45E9-ACBF-19668DAF0720}"/>
                  </a:ext>
                </a:extLst>
              </p:cNvPr>
              <p:cNvSpPr/>
              <p:nvPr/>
            </p:nvSpPr>
            <p:spPr>
              <a:xfrm>
                <a:off x="8917469" y="3349705"/>
                <a:ext cx="83341" cy="196223"/>
              </a:xfrm>
              <a:custGeom>
                <a:avLst/>
                <a:gdLst>
                  <a:gd name="connsiteX0" fmla="*/ 6106 w 83341"/>
                  <a:gd name="connsiteY0" fmla="*/ 0 h 196223"/>
                  <a:gd name="connsiteX1" fmla="*/ 77235 w 83341"/>
                  <a:gd name="connsiteY1" fmla="*/ 0 h 196223"/>
                  <a:gd name="connsiteX2" fmla="*/ 83341 w 83341"/>
                  <a:gd name="connsiteY2" fmla="*/ 167013 h 196223"/>
                  <a:gd name="connsiteX3" fmla="*/ 41671 w 83341"/>
                  <a:gd name="connsiteY3" fmla="*/ 196224 h 196223"/>
                  <a:gd name="connsiteX4" fmla="*/ 0 w 83341"/>
                  <a:gd name="connsiteY4" fmla="*/ 167013 h 196223"/>
                  <a:gd name="connsiteX5" fmla="*/ 6106 w 83341"/>
                  <a:gd name="connsiteY5" fmla="*/ 0 h 196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3341" h="196223">
                    <a:moveTo>
                      <a:pt x="6106" y="0"/>
                    </a:moveTo>
                    <a:lnTo>
                      <a:pt x="77235" y="0"/>
                    </a:lnTo>
                    <a:lnTo>
                      <a:pt x="83341" y="167013"/>
                    </a:lnTo>
                    <a:lnTo>
                      <a:pt x="41671" y="196224"/>
                    </a:lnTo>
                    <a:lnTo>
                      <a:pt x="0" y="167013"/>
                    </a:lnTo>
                    <a:lnTo>
                      <a:pt x="6106" y="0"/>
                    </a:ln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BB27E4BE-FB71-4FC2-B46E-F259F851188D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269827" cy="189869"/>
              </a:xfrm>
              <a:custGeom>
                <a:avLst/>
                <a:gdLst>
                  <a:gd name="connsiteX0" fmla="*/ 264547 w 269827"/>
                  <a:gd name="connsiteY0" fmla="*/ 0 h 189869"/>
                  <a:gd name="connsiteX1" fmla="*/ 269828 w 269827"/>
                  <a:gd name="connsiteY1" fmla="*/ 0 h 189869"/>
                  <a:gd name="connsiteX2" fmla="*/ 269828 w 269827"/>
                  <a:gd name="connsiteY2" fmla="*/ 189870 h 189869"/>
                  <a:gd name="connsiteX3" fmla="*/ 264547 w 269827"/>
                  <a:gd name="connsiteY3" fmla="*/ 189870 h 189869"/>
                  <a:gd name="connsiteX4" fmla="*/ 5281 w 269827"/>
                  <a:gd name="connsiteY4" fmla="*/ 189870 h 189869"/>
                  <a:gd name="connsiteX5" fmla="*/ 0 w 269827"/>
                  <a:gd name="connsiteY5" fmla="*/ 189870 h 189869"/>
                  <a:gd name="connsiteX6" fmla="*/ 0 w 269827"/>
                  <a:gd name="connsiteY6" fmla="*/ 0 h 189869"/>
                  <a:gd name="connsiteX7" fmla="*/ 5281 w 269827"/>
                  <a:gd name="connsiteY7" fmla="*/ 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69827" h="189869">
                    <a:moveTo>
                      <a:pt x="264547" y="0"/>
                    </a:moveTo>
                    <a:cubicBezTo>
                      <a:pt x="267464" y="0"/>
                      <a:pt x="269828" y="0"/>
                      <a:pt x="269828" y="0"/>
                    </a:cubicBezTo>
                    <a:lnTo>
                      <a:pt x="269828" y="189870"/>
                    </a:lnTo>
                    <a:cubicBezTo>
                      <a:pt x="269828" y="189870"/>
                      <a:pt x="267464" y="189870"/>
                      <a:pt x="264547" y="189870"/>
                    </a:cubicBezTo>
                    <a:lnTo>
                      <a:pt x="5281" y="189870"/>
                    </a:lnTo>
                    <a:cubicBezTo>
                      <a:pt x="2364" y="189870"/>
                      <a:pt x="0" y="189870"/>
                      <a:pt x="0" y="189870"/>
                    </a:cubicBezTo>
                    <a:lnTo>
                      <a:pt x="0" y="0"/>
                    </a:lnTo>
                    <a:cubicBezTo>
                      <a:pt x="0" y="0"/>
                      <a:pt x="2364" y="0"/>
                      <a:pt x="5281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B8A70AA1-F3C2-433F-A9EE-4BF08DE0E88E}"/>
                  </a:ext>
                </a:extLst>
              </p:cNvPr>
              <p:cNvSpPr/>
              <p:nvPr/>
            </p:nvSpPr>
            <p:spPr>
              <a:xfrm>
                <a:off x="8764071" y="2846026"/>
                <a:ext cx="99762" cy="189869"/>
              </a:xfrm>
              <a:custGeom>
                <a:avLst/>
                <a:gdLst>
                  <a:gd name="connsiteX0" fmla="*/ 0 w 99762"/>
                  <a:gd name="connsiteY0" fmla="*/ 0 h 189869"/>
                  <a:gd name="connsiteX1" fmla="*/ 99762 w 99762"/>
                  <a:gd name="connsiteY1" fmla="*/ 0 h 189869"/>
                  <a:gd name="connsiteX2" fmla="*/ 99762 w 99762"/>
                  <a:gd name="connsiteY2" fmla="*/ 189870 h 189869"/>
                  <a:gd name="connsiteX3" fmla="*/ 0 w 99762"/>
                  <a:gd name="connsiteY3" fmla="*/ 189870 h 189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762" h="189869">
                    <a:moveTo>
                      <a:pt x="0" y="0"/>
                    </a:moveTo>
                    <a:lnTo>
                      <a:pt x="99762" y="0"/>
                    </a:lnTo>
                    <a:lnTo>
                      <a:pt x="99762" y="189870"/>
                    </a:lnTo>
                    <a:lnTo>
                      <a:pt x="0" y="189870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338335D4-C6AD-45FF-A480-D1CF907CA635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436675" cy="45548"/>
              </a:xfrm>
              <a:custGeom>
                <a:avLst/>
                <a:gdLst>
                  <a:gd name="connsiteX0" fmla="*/ 426939 w 436675"/>
                  <a:gd name="connsiteY0" fmla="*/ 0 h 45548"/>
                  <a:gd name="connsiteX1" fmla="*/ 436676 w 436675"/>
                  <a:gd name="connsiteY1" fmla="*/ 0 h 45548"/>
                  <a:gd name="connsiteX2" fmla="*/ 436676 w 436675"/>
                  <a:gd name="connsiteY2" fmla="*/ 45549 h 45548"/>
                  <a:gd name="connsiteX3" fmla="*/ 426939 w 436675"/>
                  <a:gd name="connsiteY3" fmla="*/ 45549 h 45548"/>
                  <a:gd name="connsiteX4" fmla="*/ 9737 w 436675"/>
                  <a:gd name="connsiteY4" fmla="*/ 45549 h 45548"/>
                  <a:gd name="connsiteX5" fmla="*/ 0 w 436675"/>
                  <a:gd name="connsiteY5" fmla="*/ 45549 h 45548"/>
                  <a:gd name="connsiteX6" fmla="*/ 0 w 436675"/>
                  <a:gd name="connsiteY6" fmla="*/ 0 h 45548"/>
                  <a:gd name="connsiteX7" fmla="*/ 9737 w 436675"/>
                  <a:gd name="connsiteY7" fmla="*/ 0 h 455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436675" h="45548">
                    <a:moveTo>
                      <a:pt x="426939" y="0"/>
                    </a:moveTo>
                    <a:cubicBezTo>
                      <a:pt x="432316" y="0"/>
                      <a:pt x="436676" y="0"/>
                      <a:pt x="436676" y="0"/>
                    </a:cubicBezTo>
                    <a:lnTo>
                      <a:pt x="436676" y="45549"/>
                    </a:lnTo>
                    <a:cubicBezTo>
                      <a:pt x="436676" y="45549"/>
                      <a:pt x="432316" y="45549"/>
                      <a:pt x="426939" y="45549"/>
                    </a:cubicBezTo>
                    <a:lnTo>
                      <a:pt x="9737" y="45549"/>
                    </a:lnTo>
                    <a:cubicBezTo>
                      <a:pt x="4359" y="45549"/>
                      <a:pt x="0" y="45549"/>
                      <a:pt x="0" y="45549"/>
                    </a:cubicBezTo>
                    <a:lnTo>
                      <a:pt x="0" y="0"/>
                    </a:lnTo>
                    <a:cubicBezTo>
                      <a:pt x="0" y="0"/>
                      <a:pt x="4359" y="0"/>
                      <a:pt x="9737" y="0"/>
                    </a:cubicBezTo>
                    <a:close/>
                  </a:path>
                </a:pathLst>
              </a:custGeom>
              <a:solidFill>
                <a:srgbClr val="0D2192"/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CDE839AD-8138-4C32-B15E-A16034942FE7}"/>
                  </a:ext>
                </a:extLst>
              </p:cNvPr>
              <p:cNvSpPr/>
              <p:nvPr/>
            </p:nvSpPr>
            <p:spPr>
              <a:xfrm>
                <a:off x="8678915" y="3023601"/>
                <a:ext cx="135078" cy="56111"/>
              </a:xfrm>
              <a:custGeom>
                <a:avLst/>
                <a:gdLst>
                  <a:gd name="connsiteX0" fmla="*/ 0 w 135078"/>
                  <a:gd name="connsiteY0" fmla="*/ 0 h 56111"/>
                  <a:gd name="connsiteX1" fmla="*/ 135079 w 135078"/>
                  <a:gd name="connsiteY1" fmla="*/ 0 h 56111"/>
                  <a:gd name="connsiteX2" fmla="*/ 135079 w 135078"/>
                  <a:gd name="connsiteY2" fmla="*/ 56111 h 56111"/>
                  <a:gd name="connsiteX3" fmla="*/ 0 w 135078"/>
                  <a:gd name="connsiteY3" fmla="*/ 56111 h 561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078" h="56111">
                    <a:moveTo>
                      <a:pt x="0" y="0"/>
                    </a:moveTo>
                    <a:lnTo>
                      <a:pt x="135079" y="0"/>
                    </a:lnTo>
                    <a:lnTo>
                      <a:pt x="135079" y="56111"/>
                    </a:lnTo>
                    <a:lnTo>
                      <a:pt x="0" y="56111"/>
                    </a:lnTo>
                    <a:close/>
                  </a:path>
                </a:pathLst>
              </a:custGeom>
              <a:solidFill>
                <a:srgbClr val="FFFFFF">
                  <a:alpha val="8000"/>
                </a:srgbClr>
              </a:solidFill>
              <a:ln w="820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0539254E-9795-4711-BAB8-7E60A7AAE5EA}"/>
              </a:ext>
            </a:extLst>
          </p:cNvPr>
          <p:cNvSpPr/>
          <p:nvPr/>
        </p:nvSpPr>
        <p:spPr>
          <a:xfrm>
            <a:off x="2428240" y="2578167"/>
            <a:ext cx="1959898" cy="276999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41" name="Wave 40">
            <a:extLst>
              <a:ext uri="{FF2B5EF4-FFF2-40B4-BE49-F238E27FC236}">
                <a16:creationId xmlns:a16="http://schemas.microsoft.com/office/drawing/2014/main" id="{5CCB6580-6400-45F4-9736-EC0867904DE7}"/>
              </a:ext>
            </a:extLst>
          </p:cNvPr>
          <p:cNvSpPr/>
          <p:nvPr/>
        </p:nvSpPr>
        <p:spPr>
          <a:xfrm>
            <a:off x="4912991" y="1815009"/>
            <a:ext cx="844486" cy="373464"/>
          </a:xfrm>
          <a:prstGeom prst="wave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myapp</a:t>
            </a:r>
            <a:endParaRPr lang="en-US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DB13A197-8723-4E61-BD5A-FE22448872F8}"/>
              </a:ext>
            </a:extLst>
          </p:cNvPr>
          <p:cNvSpPr/>
          <p:nvPr/>
        </p:nvSpPr>
        <p:spPr>
          <a:xfrm>
            <a:off x="5757477" y="1704994"/>
            <a:ext cx="654065" cy="2416931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06DA8-DE8B-4943-9943-BDB1A9D19AAF}"/>
              </a:ext>
            </a:extLst>
          </p:cNvPr>
          <p:cNvSpPr txBox="1"/>
          <p:nvPr/>
        </p:nvSpPr>
        <p:spPr>
          <a:xfrm>
            <a:off x="5345872" y="4161640"/>
            <a:ext cx="1328890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i="1" dirty="0"/>
              <a:t>app-</a:t>
            </a:r>
            <a:r>
              <a:rPr lang="en-US" sz="1050" i="1" dirty="0" err="1"/>
              <a:t>components.yaml</a:t>
            </a:r>
            <a:endParaRPr lang="en-US" sz="1050" i="1" dirty="0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19A2664-C212-491D-8AF8-60F5FDBB0CC3}"/>
              </a:ext>
            </a:extLst>
          </p:cNvPr>
          <p:cNvSpPr/>
          <p:nvPr/>
        </p:nvSpPr>
        <p:spPr>
          <a:xfrm>
            <a:off x="5263376" y="3230267"/>
            <a:ext cx="483220" cy="500481"/>
          </a:xfrm>
          <a:custGeom>
            <a:avLst/>
            <a:gdLst>
              <a:gd name="connsiteX0" fmla="*/ 0 w 483220"/>
              <a:gd name="connsiteY0" fmla="*/ 0 h 548934"/>
              <a:gd name="connsiteX1" fmla="*/ 156117 w 483220"/>
              <a:gd name="connsiteY1" fmla="*/ 230458 h 548934"/>
              <a:gd name="connsiteX2" fmla="*/ 22302 w 483220"/>
              <a:gd name="connsiteY2" fmla="*/ 542692 h 548934"/>
              <a:gd name="connsiteX3" fmla="*/ 483220 w 483220"/>
              <a:gd name="connsiteY3" fmla="*/ 408878 h 5489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3220" h="548934">
                <a:moveTo>
                  <a:pt x="0" y="0"/>
                </a:moveTo>
                <a:cubicBezTo>
                  <a:pt x="76200" y="70004"/>
                  <a:pt x="152400" y="140009"/>
                  <a:pt x="156117" y="230458"/>
                </a:cubicBezTo>
                <a:cubicBezTo>
                  <a:pt x="159834" y="320907"/>
                  <a:pt x="-32215" y="512955"/>
                  <a:pt x="22302" y="542692"/>
                </a:cubicBezTo>
                <a:cubicBezTo>
                  <a:pt x="76819" y="572429"/>
                  <a:pt x="280019" y="490653"/>
                  <a:pt x="483220" y="408878"/>
                </a:cubicBezTo>
              </a:path>
            </a:pathLst>
          </a:custGeom>
          <a:ln>
            <a:headEnd type="arrow" w="med" len="med"/>
            <a:tailEnd type="none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Graphic 19">
            <a:extLst>
              <a:ext uri="{FF2B5EF4-FFF2-40B4-BE49-F238E27FC236}">
                <a16:creationId xmlns:a16="http://schemas.microsoft.com/office/drawing/2014/main" id="{1E279988-4ECD-499E-A524-15AC20EEC8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903550" y="3777621"/>
            <a:ext cx="361918" cy="261623"/>
          </a:xfrm>
          <a:prstGeom prst="rect">
            <a:avLst/>
          </a:prstGeom>
        </p:spPr>
      </p:pic>
      <p:pic>
        <p:nvPicPr>
          <p:cNvPr id="46" name="Graphic 27">
            <a:extLst>
              <a:ext uri="{FF2B5EF4-FFF2-40B4-BE49-F238E27FC236}">
                <a16:creationId xmlns:a16="http://schemas.microsoft.com/office/drawing/2014/main" id="{2F6A9BCD-A114-4617-A37B-3944AD862FB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041" b="3041"/>
          <a:stretch/>
        </p:blipFill>
        <p:spPr>
          <a:xfrm>
            <a:off x="5947080" y="3412283"/>
            <a:ext cx="306009" cy="240615"/>
          </a:xfrm>
          <a:prstGeom prst="rect">
            <a:avLst/>
          </a:prstGeom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2DD3E8C6-0B0C-4C07-B90B-3D4B1EBBC09E}"/>
              </a:ext>
            </a:extLst>
          </p:cNvPr>
          <p:cNvSpPr txBox="1"/>
          <p:nvPr/>
        </p:nvSpPr>
        <p:spPr>
          <a:xfrm>
            <a:off x="5989476" y="3652898"/>
            <a:ext cx="221215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675" dirty="0">
                <a:solidFill>
                  <a:srgbClr val="202192"/>
                </a:solidFill>
                <a:latin typeface="+mj-lt"/>
              </a:rPr>
              <a:t>Redis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E5F61C-1009-40D8-8E28-2D9C9382C9CE}"/>
              </a:ext>
            </a:extLst>
          </p:cNvPr>
          <p:cNvGrpSpPr/>
          <p:nvPr/>
        </p:nvGrpSpPr>
        <p:grpSpPr>
          <a:xfrm>
            <a:off x="7285551" y="2016481"/>
            <a:ext cx="1767272" cy="2826346"/>
            <a:chOff x="7845445" y="1807944"/>
            <a:chExt cx="2356362" cy="3768460"/>
          </a:xfrm>
        </p:grpSpPr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F1F529D6-E183-427E-AB9F-9171911F758B}"/>
                </a:ext>
              </a:extLst>
            </p:cNvPr>
            <p:cNvSpPr/>
            <p:nvPr/>
          </p:nvSpPr>
          <p:spPr bwMode="auto">
            <a:xfrm>
              <a:off x="7845445" y="1807944"/>
              <a:ext cx="2356362" cy="3768460"/>
            </a:xfrm>
            <a:prstGeom prst="rect">
              <a:avLst/>
            </a:prstGeom>
            <a:solidFill>
              <a:schemeClr val="bg1"/>
            </a:solidFill>
            <a:ln w="28575">
              <a:noFill/>
              <a:headEnd type="none" w="med" len="med"/>
              <a:tailEnd type="none" w="med" len="med"/>
            </a:ln>
            <a:effectLst>
              <a:outerShdw blurRad="63500" sx="101000" sy="101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37160" tIns="109728" rIns="137160" bIns="1097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699354" fontAlgn="base">
                <a:spcBef>
                  <a:spcPct val="0"/>
                </a:spcBef>
                <a:spcAft>
                  <a:spcPct val="0"/>
                </a:spcAft>
              </a:pPr>
              <a:endParaRPr lang="en-US" sz="1200" dirty="0">
                <a:ln>
                  <a:solidFill>
                    <a:srgbClr val="2395EC"/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Segoe UI" pitchFamily="34" charset="0"/>
                <a:cs typeface="Segoe UI" pitchFamily="34" charset="0"/>
              </a:endParaRP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1923002-52AA-413A-888C-B71AD88521BE}"/>
                </a:ext>
              </a:extLst>
            </p:cNvPr>
            <p:cNvGrpSpPr/>
            <p:nvPr/>
          </p:nvGrpSpPr>
          <p:grpSpPr>
            <a:xfrm>
              <a:off x="8251678" y="3518184"/>
              <a:ext cx="1292714" cy="835760"/>
              <a:chOff x="7082977" y="2664572"/>
              <a:chExt cx="1292714" cy="835760"/>
            </a:xfrm>
          </p:grpSpPr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055F2094-A3E9-4193-9A5D-97B76E6AFFB2}"/>
                  </a:ext>
                </a:extLst>
              </p:cNvPr>
              <p:cNvSpPr txBox="1"/>
              <p:nvPr/>
            </p:nvSpPr>
            <p:spPr>
              <a:xfrm>
                <a:off x="7874400" y="2919695"/>
                <a:ext cx="501291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Zipkin</a:t>
                </a:r>
              </a:p>
              <a:p>
                <a:r>
                  <a:rPr lang="en-US" sz="900">
                    <a:solidFill>
                      <a:srgbClr val="202192"/>
                    </a:solidFill>
                    <a:latin typeface="+mj-lt"/>
                  </a:rPr>
                  <a:t>tracing</a:t>
                </a:r>
              </a:p>
            </p:txBody>
          </p:sp>
          <p:grpSp>
            <p:nvGrpSpPr>
              <p:cNvPr id="60" name="Group 59">
                <a:extLst>
                  <a:ext uri="{FF2B5EF4-FFF2-40B4-BE49-F238E27FC236}">
                    <a16:creationId xmlns:a16="http://schemas.microsoft.com/office/drawing/2014/main" id="{2227DFFD-43BB-47BA-855F-1F4BBCE7E629}"/>
                  </a:ext>
                </a:extLst>
              </p:cNvPr>
              <p:cNvGrpSpPr/>
              <p:nvPr/>
            </p:nvGrpSpPr>
            <p:grpSpPr>
              <a:xfrm>
                <a:off x="7082977" y="2664572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48F1B6EE-3361-448A-961E-EA88A59F30EE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63" name="Graphic 62">
                    <a:extLst>
                      <a:ext uri="{FF2B5EF4-FFF2-40B4-BE49-F238E27FC236}">
                        <a16:creationId xmlns:a16="http://schemas.microsoft.com/office/drawing/2014/main" id="{D2952328-35EF-42C5-BC7E-5B01621FBF9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64" name="Graphic 19">
                    <a:extLst>
                      <a:ext uri="{FF2B5EF4-FFF2-40B4-BE49-F238E27FC236}">
                        <a16:creationId xmlns:a16="http://schemas.microsoft.com/office/drawing/2014/main" id="{528BD0F8-6241-4ED7-9293-68802B6CE9E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4719800" y="1861137"/>
                    <a:ext cx="568128" cy="410689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62" name="TextBox 61">
                  <a:extLst>
                    <a:ext uri="{FF2B5EF4-FFF2-40B4-BE49-F238E27FC236}">
                      <a16:creationId xmlns:a16="http://schemas.microsoft.com/office/drawing/2014/main" id="{928325E5-FB20-4C2B-83F4-90B652A7DEC1}"/>
                    </a:ext>
                  </a:extLst>
                </p:cNvPr>
                <p:cNvSpPr txBox="1"/>
                <p:nvPr/>
              </p:nvSpPr>
              <p:spPr>
                <a:xfrm>
                  <a:off x="1250411" y="2954301"/>
                  <a:ext cx="362355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Zipkin</a:t>
                  </a:r>
                </a:p>
              </p:txBody>
            </p:sp>
          </p:grp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9C9C91E5-5011-428C-86C8-B166D538E9BF}"/>
                </a:ext>
              </a:extLst>
            </p:cNvPr>
            <p:cNvGrpSpPr/>
            <p:nvPr/>
          </p:nvGrpSpPr>
          <p:grpSpPr>
            <a:xfrm>
              <a:off x="8251678" y="4512769"/>
              <a:ext cx="1881711" cy="835760"/>
              <a:chOff x="7082977" y="3638673"/>
              <a:chExt cx="1881711" cy="835760"/>
            </a:xfrm>
          </p:grpSpPr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6370FCC8-126F-42DC-8FF6-BFD3EC8E2F64}"/>
                  </a:ext>
                </a:extLst>
              </p:cNvPr>
              <p:cNvSpPr txBox="1"/>
              <p:nvPr/>
            </p:nvSpPr>
            <p:spPr>
              <a:xfrm>
                <a:off x="7874398" y="3801464"/>
                <a:ext cx="1090290" cy="553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spAutoFit/>
              </a:bodyPr>
              <a:lstStyle/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Redis</a:t>
                </a:r>
              </a:p>
              <a:p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state store</a:t>
                </a:r>
              </a:p>
              <a:p>
                <a:r>
                  <a:rPr lang="en-US" sz="900" dirty="0" err="1">
                    <a:solidFill>
                      <a:srgbClr val="202192"/>
                    </a:solidFill>
                    <a:latin typeface="+mj-lt"/>
                  </a:rPr>
                  <a:t>pubsub</a:t>
                </a:r>
                <a:r>
                  <a:rPr lang="en-US" sz="900" dirty="0">
                    <a:solidFill>
                      <a:srgbClr val="202192"/>
                    </a:solidFill>
                    <a:latin typeface="+mj-lt"/>
                  </a:rPr>
                  <a:t> broker</a:t>
                </a:r>
              </a:p>
            </p:txBody>
          </p: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8AC49B1E-C216-4193-A4F9-2D6F056313C4}"/>
                  </a:ext>
                </a:extLst>
              </p:cNvPr>
              <p:cNvGrpSpPr/>
              <p:nvPr/>
            </p:nvGrpSpPr>
            <p:grpSpPr>
              <a:xfrm>
                <a:off x="7082977" y="3638673"/>
                <a:ext cx="716366" cy="835760"/>
                <a:chOff x="1021444" y="2381230"/>
                <a:chExt cx="843399" cy="983966"/>
              </a:xfrm>
            </p:grpSpPr>
            <p:grpSp>
              <p:nvGrpSpPr>
                <p:cNvPr id="55" name="Group 54">
                  <a:extLst>
                    <a:ext uri="{FF2B5EF4-FFF2-40B4-BE49-F238E27FC236}">
                      <a16:creationId xmlns:a16="http://schemas.microsoft.com/office/drawing/2014/main" id="{EA09CACD-08CA-451B-8C86-7E96F5496E88}"/>
                    </a:ext>
                  </a:extLst>
                </p:cNvPr>
                <p:cNvGrpSpPr/>
                <p:nvPr/>
              </p:nvGrpSpPr>
              <p:grpSpPr>
                <a:xfrm>
                  <a:off x="1021444" y="2381230"/>
                  <a:ext cx="843399" cy="983966"/>
                  <a:chOff x="4597460" y="1724939"/>
                  <a:chExt cx="843399" cy="983966"/>
                </a:xfrm>
              </p:grpSpPr>
              <p:pic>
                <p:nvPicPr>
                  <p:cNvPr id="57" name="Graphic 56">
                    <a:extLst>
                      <a:ext uri="{FF2B5EF4-FFF2-40B4-BE49-F238E27FC236}">
                        <a16:creationId xmlns:a16="http://schemas.microsoft.com/office/drawing/2014/main" id="{3E3C4DB7-C4F0-4392-A8CA-E11F65F2E61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rcRect/>
                  <a:stretch/>
                </p:blipFill>
                <p:spPr>
                  <a:xfrm>
                    <a:off x="4597460" y="1724939"/>
                    <a:ext cx="843399" cy="983966"/>
                  </a:xfrm>
                  <a:prstGeom prst="rect">
                    <a:avLst/>
                  </a:prstGeom>
                  <a:effectLst/>
                </p:spPr>
              </p:pic>
              <p:pic>
                <p:nvPicPr>
                  <p:cNvPr id="58" name="Graphic 27">
                    <a:extLst>
                      <a:ext uri="{FF2B5EF4-FFF2-40B4-BE49-F238E27FC236}">
                        <a16:creationId xmlns:a16="http://schemas.microsoft.com/office/drawing/2014/main" id="{70341673-69B2-4818-B7A2-457125BCE2A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 t="3041" b="3041"/>
                  <a:stretch/>
                </p:blipFill>
                <p:spPr>
                  <a:xfrm>
                    <a:off x="4767419" y="1897854"/>
                    <a:ext cx="480365" cy="377711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073770B-DE5C-4EEE-B2F0-FA8314BDD843}"/>
                    </a:ext>
                  </a:extLst>
                </p:cNvPr>
                <p:cNvSpPr txBox="1"/>
                <p:nvPr/>
              </p:nvSpPr>
              <p:spPr>
                <a:xfrm>
                  <a:off x="1257960" y="2972993"/>
                  <a:ext cx="347257" cy="163060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n-US" sz="675">
                      <a:solidFill>
                        <a:srgbClr val="202192"/>
                      </a:solidFill>
                      <a:latin typeface="+mj-lt"/>
                    </a:rPr>
                    <a:t>Redis</a:t>
                  </a:r>
                </a:p>
              </p:txBody>
            </p:sp>
          </p:grpSp>
        </p:grpSp>
        <p:pic>
          <p:nvPicPr>
            <p:cNvPr id="52" name="Picture 2" descr="See the source image">
              <a:extLst>
                <a:ext uri="{FF2B5EF4-FFF2-40B4-BE49-F238E27FC236}">
                  <a16:creationId xmlns:a16="http://schemas.microsoft.com/office/drawing/2014/main" id="{A0EE68AA-DD91-4059-A810-67D1AC3F95D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2329" y="1975570"/>
              <a:ext cx="1685112" cy="4325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EB3F02C3-DB3E-4E01-9C57-1208423EE38F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85000"/>
          </a:blip>
          <a:stretch>
            <a:fillRect/>
          </a:stretch>
        </p:blipFill>
        <p:spPr>
          <a:xfrm>
            <a:off x="4387051" y="2158782"/>
            <a:ext cx="485810" cy="947662"/>
          </a:xfrm>
          <a:prstGeom prst="rect">
            <a:avLst/>
          </a:prstGeom>
        </p:spPr>
      </p:pic>
      <p:grpSp>
        <p:nvGrpSpPr>
          <p:cNvPr id="65" name="!!AppA">
            <a:extLst>
              <a:ext uri="{FF2B5EF4-FFF2-40B4-BE49-F238E27FC236}">
                <a16:creationId xmlns:a16="http://schemas.microsoft.com/office/drawing/2014/main" id="{CC4D1EF8-2095-4F87-8575-440FB4C6AD92}"/>
              </a:ext>
            </a:extLst>
          </p:cNvPr>
          <p:cNvGrpSpPr/>
          <p:nvPr/>
        </p:nvGrpSpPr>
        <p:grpSpPr>
          <a:xfrm>
            <a:off x="1185355" y="1804270"/>
            <a:ext cx="1666465" cy="1944207"/>
            <a:chOff x="3444424" y="1954650"/>
            <a:chExt cx="1400542" cy="1633964"/>
          </a:xfrm>
        </p:grpSpPr>
        <p:pic>
          <p:nvPicPr>
            <p:cNvPr id="68" name="Graphic 67">
              <a:extLst>
                <a:ext uri="{FF2B5EF4-FFF2-40B4-BE49-F238E27FC236}">
                  <a16:creationId xmlns:a16="http://schemas.microsoft.com/office/drawing/2014/main" id="{0B43E9F2-5F8F-4B35-B5B8-FB0798519AC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3444424" y="1954650"/>
              <a:ext cx="1400542" cy="1633964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5A59FD60-E13C-4928-B4A7-3EABD84032E2}"/>
                </a:ext>
              </a:extLst>
            </p:cNvPr>
            <p:cNvSpPr txBox="1"/>
            <p:nvPr/>
          </p:nvSpPr>
          <p:spPr>
            <a:xfrm>
              <a:off x="3720250" y="2525411"/>
              <a:ext cx="770603" cy="25866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2000">
                  <a:solidFill>
                    <a:schemeClr val="bg1"/>
                  </a:solidFill>
                  <a:latin typeface="+mj-lt"/>
                </a:rPr>
                <a:t>My App</a:t>
              </a:r>
            </a:p>
          </p:txBody>
        </p: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68B288B4-B26A-46BE-89FA-8FE7B13C6814}"/>
              </a:ext>
            </a:extLst>
          </p:cNvPr>
          <p:cNvSpPr txBox="1"/>
          <p:nvPr/>
        </p:nvSpPr>
        <p:spPr>
          <a:xfrm>
            <a:off x="720003" y="1335662"/>
            <a:ext cx="25040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>
                <a:solidFill>
                  <a:srgbClr val="202192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Application</a:t>
            </a:r>
          </a:p>
        </p:txBody>
      </p:sp>
      <p:pic>
        <p:nvPicPr>
          <p:cNvPr id="71" name="Graphic 70">
            <a:extLst>
              <a:ext uri="{FF2B5EF4-FFF2-40B4-BE49-F238E27FC236}">
                <a16:creationId xmlns:a16="http://schemas.microsoft.com/office/drawing/2014/main" id="{47E9D2F7-B0F0-4792-BB17-0D32F73E2D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7590882" y="2605409"/>
            <a:ext cx="537275" cy="626820"/>
          </a:xfrm>
          <a:prstGeom prst="rect">
            <a:avLst/>
          </a:prstGeom>
          <a:effectLst/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517B5C78-8601-42B9-A141-DAB5B9C17706}"/>
              </a:ext>
            </a:extLst>
          </p:cNvPr>
          <p:cNvSpPr txBox="1"/>
          <p:nvPr/>
        </p:nvSpPr>
        <p:spPr>
          <a:xfrm>
            <a:off x="8170131" y="2799650"/>
            <a:ext cx="537274" cy="2769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MySQL</a:t>
            </a:r>
          </a:p>
          <a:p>
            <a:r>
              <a:rPr lang="en-US" sz="900" dirty="0">
                <a:solidFill>
                  <a:srgbClr val="202192"/>
                </a:solidFill>
                <a:latin typeface="+mj-lt"/>
              </a:rPr>
              <a:t>database</a:t>
            </a:r>
          </a:p>
        </p:txBody>
      </p:sp>
      <p:pic>
        <p:nvPicPr>
          <p:cNvPr id="74" name="Picture 2" descr="MySQL - Logos Download">
            <a:extLst>
              <a:ext uri="{FF2B5EF4-FFF2-40B4-BE49-F238E27FC236}">
                <a16:creationId xmlns:a16="http://schemas.microsoft.com/office/drawing/2014/main" id="{802323E1-6542-4E05-9B07-EF64B48045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702" y="2790674"/>
            <a:ext cx="419325" cy="247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2" descr="Image result for logo kafka">
            <a:extLst>
              <a:ext uri="{FF2B5EF4-FFF2-40B4-BE49-F238E27FC236}">
                <a16:creationId xmlns:a16="http://schemas.microsoft.com/office/drawing/2014/main" id="{0A2E892D-3888-4050-8653-C21A2F63B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5682" y="1258184"/>
            <a:ext cx="1084950" cy="60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D0924B7A-D4D7-4AB3-B137-4DDB566331DE}"/>
              </a:ext>
            </a:extLst>
          </p:cNvPr>
          <p:cNvSpPr/>
          <p:nvPr/>
        </p:nvSpPr>
        <p:spPr>
          <a:xfrm>
            <a:off x="7585682" y="1043185"/>
            <a:ext cx="1304318" cy="802389"/>
          </a:xfrm>
          <a:prstGeom prst="cube">
            <a:avLst/>
          </a:prstGeom>
          <a:solidFill>
            <a:schemeClr val="bg1">
              <a:lumMod val="85000"/>
              <a:alpha val="74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0" name="Picture 2" descr="MySQL - Logos Download">
            <a:extLst>
              <a:ext uri="{FF2B5EF4-FFF2-40B4-BE49-F238E27FC236}">
                <a16:creationId xmlns:a16="http://schemas.microsoft.com/office/drawing/2014/main" id="{3616AD3B-B03C-410C-ACDC-889CCA42A7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7351" y="3106444"/>
            <a:ext cx="314315" cy="185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2" descr="Image result for logo kafka">
            <a:extLst>
              <a:ext uri="{FF2B5EF4-FFF2-40B4-BE49-F238E27FC236}">
                <a16:creationId xmlns:a16="http://schemas.microsoft.com/office/drawing/2014/main" id="{E956E2A9-4786-45D3-A0AC-A8A8C3DA8E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6141" y="2804496"/>
            <a:ext cx="441157" cy="244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" name="Graphic 81">
            <a:extLst>
              <a:ext uri="{FF2B5EF4-FFF2-40B4-BE49-F238E27FC236}">
                <a16:creationId xmlns:a16="http://schemas.microsoft.com/office/drawing/2014/main" id="{E6B1F5DA-8F4E-4F70-9C4A-648931D09FB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6257622" y="473004"/>
            <a:ext cx="261201" cy="255447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2A56E493-8544-4E0C-AEF8-759EE00BAE82}"/>
              </a:ext>
            </a:extLst>
          </p:cNvPr>
          <p:cNvSpPr txBox="1"/>
          <p:nvPr/>
        </p:nvSpPr>
        <p:spPr>
          <a:xfrm>
            <a:off x="6159135" y="745929"/>
            <a:ext cx="458178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Azure 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Service Bus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7637612D-010A-4969-BEB9-4F1B40351456}"/>
              </a:ext>
            </a:extLst>
          </p:cNvPr>
          <p:cNvSpPr txBox="1"/>
          <p:nvPr/>
        </p:nvSpPr>
        <p:spPr>
          <a:xfrm>
            <a:off x="6955734" y="873863"/>
            <a:ext cx="329817" cy="184666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GCP</a:t>
            </a:r>
          </a:p>
          <a:p>
            <a:pPr marL="0" marR="0" lvl="0" indent="0" algn="ct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2917">
                      <a:srgbClr val="000000"/>
                    </a:gs>
                    <a:gs pos="30000">
                      <a:srgbClr val="000000"/>
                    </a:gs>
                  </a:gsLst>
                  <a:lin ang="5400000" scaled="0"/>
                </a:gradFill>
                <a:effectLst/>
                <a:uLnTx/>
                <a:uFillTx/>
                <a:latin typeface="+mj-lt"/>
                <a:ea typeface="+mn-ea"/>
                <a:cs typeface="+mn-cs"/>
              </a:rPr>
              <a:t>Pub/Sub</a:t>
            </a:r>
          </a:p>
        </p:txBody>
      </p:sp>
      <p:pic>
        <p:nvPicPr>
          <p:cNvPr id="85" name="Picture 84">
            <a:extLst>
              <a:ext uri="{FF2B5EF4-FFF2-40B4-BE49-F238E27FC236}">
                <a16:creationId xmlns:a16="http://schemas.microsoft.com/office/drawing/2014/main" id="{43C1A983-A0ED-4327-AC05-F4DC028999E4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45629" y="552115"/>
            <a:ext cx="350029" cy="342317"/>
          </a:xfrm>
          <a:prstGeom prst="rect">
            <a:avLst/>
          </a:prstGeom>
        </p:spPr>
      </p:pic>
      <p:pic>
        <p:nvPicPr>
          <p:cNvPr id="88" name="Graphic 87">
            <a:extLst>
              <a:ext uri="{FF2B5EF4-FFF2-40B4-BE49-F238E27FC236}">
                <a16:creationId xmlns:a16="http://schemas.microsoft.com/office/drawing/2014/main" id="{7CCE44FD-FF09-4001-9242-AD9C25777F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5946722" y="2486436"/>
            <a:ext cx="261201" cy="255447"/>
          </a:xfrm>
          <a:prstGeom prst="rect">
            <a:avLst/>
          </a:prstGeom>
        </p:spPr>
      </p:pic>
      <p:pic>
        <p:nvPicPr>
          <p:cNvPr id="89" name="Picture 88">
            <a:extLst>
              <a:ext uri="{FF2B5EF4-FFF2-40B4-BE49-F238E27FC236}">
                <a16:creationId xmlns:a16="http://schemas.microsoft.com/office/drawing/2014/main" id="{30C66789-F8C9-4D85-A9D5-4400A0FA0C19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05350" y="2097618"/>
            <a:ext cx="350029" cy="342317"/>
          </a:xfrm>
          <a:prstGeom prst="rect">
            <a:avLst/>
          </a:prstGeom>
        </p:spPr>
      </p:pic>
      <p:pic>
        <p:nvPicPr>
          <p:cNvPr id="91" name="Picture 4">
            <a:extLst>
              <a:ext uri="{FF2B5EF4-FFF2-40B4-BE49-F238E27FC236}">
                <a16:creationId xmlns:a16="http://schemas.microsoft.com/office/drawing/2014/main" id="{4889CA7B-D791-4EA7-B257-37F8358084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41534" y="4127252"/>
            <a:ext cx="617111" cy="345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" name="Graphic 91">
            <a:extLst>
              <a:ext uri="{FF2B5EF4-FFF2-40B4-BE49-F238E27FC236}">
                <a16:creationId xmlns:a16="http://schemas.microsoft.com/office/drawing/2014/main" id="{3A73764D-B12E-4018-AE67-67B5FDA91A0E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376096" y="3889219"/>
            <a:ext cx="452486" cy="195300"/>
          </a:xfrm>
          <a:prstGeom prst="rect">
            <a:avLst/>
          </a:prstGeom>
        </p:spPr>
      </p:pic>
      <p:pic>
        <p:nvPicPr>
          <p:cNvPr id="93" name="Picture 2">
            <a:extLst>
              <a:ext uri="{FF2B5EF4-FFF2-40B4-BE49-F238E27FC236}">
                <a16:creationId xmlns:a16="http://schemas.microsoft.com/office/drawing/2014/main" id="{42FD3AC2-407A-4046-BA27-9B29CC47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54406" y="3579997"/>
            <a:ext cx="815461" cy="19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" name="Picture 93" descr="A picture containing clipart&#10;&#10;Description automatically generated">
            <a:extLst>
              <a:ext uri="{FF2B5EF4-FFF2-40B4-BE49-F238E27FC236}">
                <a16:creationId xmlns:a16="http://schemas.microsoft.com/office/drawing/2014/main" id="{F205D9CE-B79F-43D0-B770-30D42B20887D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3267" y="3777621"/>
            <a:ext cx="790789" cy="369515"/>
          </a:xfrm>
          <a:prstGeom prst="rect">
            <a:avLst/>
          </a:prstGeom>
          <a:ln>
            <a:noFill/>
          </a:ln>
        </p:spPr>
      </p:pic>
      <p:pic>
        <p:nvPicPr>
          <p:cNvPr id="95" name="Picture 2" descr="Image result for c++ logo">
            <a:extLst>
              <a:ext uri="{FF2B5EF4-FFF2-40B4-BE49-F238E27FC236}">
                <a16:creationId xmlns:a16="http://schemas.microsoft.com/office/drawing/2014/main" id="{1EA27F8E-17E5-48A1-8ACD-B217FBBA0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80422" y="3776582"/>
            <a:ext cx="329842" cy="3624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6" name="Picture 2">
            <a:extLst>
              <a:ext uri="{FF2B5EF4-FFF2-40B4-BE49-F238E27FC236}">
                <a16:creationId xmlns:a16="http://schemas.microsoft.com/office/drawing/2014/main" id="{072F519E-FF30-4B4A-AB32-202FDC744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684" y="4183564"/>
            <a:ext cx="314152" cy="314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Arrow: Right 66">
            <a:extLst>
              <a:ext uri="{FF2B5EF4-FFF2-40B4-BE49-F238E27FC236}">
                <a16:creationId xmlns:a16="http://schemas.microsoft.com/office/drawing/2014/main" id="{DDA2D260-AD20-46D0-B71C-8DAE4BCB3620}"/>
              </a:ext>
            </a:extLst>
          </p:cNvPr>
          <p:cNvSpPr/>
          <p:nvPr/>
        </p:nvSpPr>
        <p:spPr>
          <a:xfrm flipH="1">
            <a:off x="2790859" y="2830083"/>
            <a:ext cx="1495101" cy="298667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http</a:t>
            </a:r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9137B677-DCE5-4DD3-9095-6C000C3E67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t="7902" b="7902"/>
          <a:stretch/>
        </p:blipFill>
        <p:spPr bwMode="auto">
          <a:xfrm>
            <a:off x="5562100" y="503208"/>
            <a:ext cx="522408" cy="43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DD305B5F-87BD-4CBE-A8DF-1FD9314C3C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3"/>
              </a:ext>
            </a:extLst>
          </a:blip>
          <a:srcRect t="7902" b="7902"/>
          <a:stretch/>
        </p:blipFill>
        <p:spPr bwMode="auto">
          <a:xfrm>
            <a:off x="5920543" y="1803579"/>
            <a:ext cx="313558" cy="264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52140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rrow: Down 14">
            <a:extLst>
              <a:ext uri="{FF2B5EF4-FFF2-40B4-BE49-F238E27FC236}">
                <a16:creationId xmlns:a16="http://schemas.microsoft.com/office/drawing/2014/main" id="{821E8109-7160-4963-B4F5-3C2E2BE3E84A}"/>
              </a:ext>
            </a:extLst>
          </p:cNvPr>
          <p:cNvSpPr/>
          <p:nvPr/>
        </p:nvSpPr>
        <p:spPr>
          <a:xfrm>
            <a:off x="3722951" y="3411963"/>
            <a:ext cx="330258" cy="46841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Cylinder 13">
            <a:extLst>
              <a:ext uri="{FF2B5EF4-FFF2-40B4-BE49-F238E27FC236}">
                <a16:creationId xmlns:a16="http://schemas.microsoft.com/office/drawing/2014/main" id="{E34866CB-B603-497B-AA3E-E34262B0A1B9}"/>
              </a:ext>
            </a:extLst>
          </p:cNvPr>
          <p:cNvSpPr/>
          <p:nvPr/>
        </p:nvSpPr>
        <p:spPr>
          <a:xfrm>
            <a:off x="4407945" y="3373817"/>
            <a:ext cx="401444" cy="409058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>
              <a:alpha val="74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/>
              <a:t>Code Café - 4 april 2022 - Dapr - Open Source Personal Assistant voor Microservices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2941</TotalTime>
  <Words>3739</Words>
  <Application>Microsoft Office PowerPoint</Application>
  <PresentationFormat>On-screen Show (16:9)</PresentationFormat>
  <Paragraphs>1214</Paragraphs>
  <Slides>60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7" baseType="lpstr">
      <vt:lpstr>Arial</vt:lpstr>
      <vt:lpstr>Calibri</vt:lpstr>
      <vt:lpstr>Consolas</vt:lpstr>
      <vt:lpstr>Segoe UI</vt:lpstr>
      <vt:lpstr>Segoe UI Semibold</vt:lpstr>
      <vt:lpstr>Wingdings</vt:lpstr>
      <vt:lpstr>Office-thema</vt:lpstr>
      <vt:lpstr>Introductie van Dapr –  de open source personal assistant  voor  applicaties en microservices</vt:lpstr>
      <vt:lpstr>Demo</vt:lpstr>
      <vt:lpstr>Demo</vt:lpstr>
      <vt:lpstr>Demo</vt:lpstr>
      <vt:lpstr>Demo</vt:lpstr>
      <vt:lpstr>Demo</vt:lpstr>
      <vt:lpstr>Demo</vt:lpstr>
      <vt:lpstr>Hypothetical Demo</vt:lpstr>
      <vt:lpstr>The Microservice</vt:lpstr>
      <vt:lpstr>The Microservices Platform</vt:lpstr>
      <vt:lpstr>The Microservices Platform</vt:lpstr>
      <vt:lpstr>The Microservices Platform</vt:lpstr>
      <vt:lpstr>The Microservices Platform</vt:lpstr>
      <vt:lpstr>What do most microservices do?</vt:lpstr>
      <vt:lpstr>Dapr Distributed Application Runtime</vt:lpstr>
      <vt:lpstr>Dapr</vt:lpstr>
      <vt:lpstr>Dapr.io</vt:lpstr>
      <vt:lpstr>Dapr.io</vt:lpstr>
      <vt:lpstr>State management</vt:lpstr>
      <vt:lpstr>State management</vt:lpstr>
      <vt:lpstr>State management</vt:lpstr>
      <vt:lpstr>Dapr state API</vt:lpstr>
      <vt:lpstr>Dapr state API</vt:lpstr>
      <vt:lpstr>Microservice building blocks</vt:lpstr>
      <vt:lpstr>Any language and framework</vt:lpstr>
      <vt:lpstr>Any cloud or edge infrastructure</vt:lpstr>
      <vt:lpstr>Dapr components</vt:lpstr>
      <vt:lpstr>Service invocation</vt:lpstr>
      <vt:lpstr>Publish and subscribe</vt:lpstr>
      <vt:lpstr>Input triggers</vt:lpstr>
      <vt:lpstr>Output bindings</vt:lpstr>
      <vt:lpstr>Secrets</vt:lpstr>
      <vt:lpstr>Virtual actors</vt:lpstr>
      <vt:lpstr>Virtual actors</vt:lpstr>
      <vt:lpstr>Observability</vt:lpstr>
      <vt:lpstr>Metrics</vt:lpstr>
      <vt:lpstr>Application Configuration Settings (preview)</vt:lpstr>
      <vt:lpstr>Dapr hosting environments</vt:lpstr>
      <vt:lpstr>Dapr in self-hosted Docker mode</vt:lpstr>
      <vt:lpstr>Dapr in self-hosted Docker mode – add MySQL Database</vt:lpstr>
      <vt:lpstr>Dapr on Kubernetes</vt:lpstr>
      <vt:lpstr>Dapr and service meshes</vt:lpstr>
      <vt:lpstr>Dapr and Node Applications</vt:lpstr>
      <vt:lpstr>Dapr Architecture</vt:lpstr>
      <vt:lpstr>State Management with Dapr from Node application</vt:lpstr>
      <vt:lpstr>State Management with Dapr from Node application</vt:lpstr>
      <vt:lpstr>State Management with Dapr from Node application - switch to MySQL state store with configuration change</vt:lpstr>
      <vt:lpstr>State Management with Dapr from any application - either through SDK or using HTTP or gRPC</vt:lpstr>
      <vt:lpstr>Pub/Sub with Dapr from Node applications</vt:lpstr>
      <vt:lpstr>Pub/Sub with Dapr from Node applications</vt:lpstr>
      <vt:lpstr>Pub/Sub with Dapr from Node applications</vt:lpstr>
      <vt:lpstr>Pub/Sub with Dapr from Node applications Replace Redis by Apache Kafka</vt:lpstr>
      <vt:lpstr>Asynchronous Interaction between Microservices</vt:lpstr>
      <vt:lpstr>Telemetry Observation in Zipkin</vt:lpstr>
      <vt:lpstr>Telemetry Observation in Zipkin</vt:lpstr>
      <vt:lpstr>Hands On</vt:lpstr>
      <vt:lpstr>Handson</vt:lpstr>
      <vt:lpstr>Handson</vt:lpstr>
      <vt:lpstr>Handson</vt:lpstr>
      <vt:lpstr>Handson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 van Dapr –  de open source personal assistant  voor  applicaties en microservices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1</cp:revision>
  <dcterms:created xsi:type="dcterms:W3CDTF">2022-04-01T10:10:03Z</dcterms:created>
  <dcterms:modified xsi:type="dcterms:W3CDTF">2022-04-03T11:11:13Z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